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Investment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Sequoia Capital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global VC with deep SaaS/AI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next-gen AI infra platforms with high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Accelerate go-to-market, leverage Sequoia's AI expertise.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SaaS investor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VC with strong AI and developer tool focus.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Back high-growth, open-source AI platforms shaping data-centric enterprise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Support ecosystem expansion and future funding.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Open source/AI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SoftBank Vision Fund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 investor in AI, cloud, and infrastructure.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differentiated AI infrastructure for next-gen enterprise digital transformation.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expansion and enterprise client access.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Global scale, broad portfolio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Khosla Ventures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Venture fund with focus on deep tech and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Early-stage AI and infra investor seeking category leaders.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Technical expertise and founder support.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Deep tech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