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Saudi Aramco is the world's largest integrated oil and gas producer, engaged in exploration, production, refining, chemicals, and global distribution. It is the most profitable energy company worldwide and a central pillar of Saudi Arabia's economy.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1933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Largest proven oil reserves and production globally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Industry-leading margins and financial strength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Extensive global downstream and chemicals operations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0" name="Oval 19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Upstream oil and gas production</a:t>
            </a:r>
          </a:p>
        </p:txBody>
      </p:sp>
      <p:sp>
        <p:nvSpPr>
          <p:cNvPr id="22" name="Oval 21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Downstream refining and petrochemicals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Energy trading and logistics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Aramco is positioned as the global leader in energy scale, operational efficiency, and profitability, with unmatched reserves and integrated infrastructure.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 &amp; Mitigants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Oil price volatility and impact on profitability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Downstream diversification and renewables investment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Rising operating and capital costs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Operational efficiency and cost management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Geopolitical risks and regional instability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Global partnerships and expansion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Energy transition pressures and ESG requirements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Sustainability initiatives and ESG programs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43891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42291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Corporate governance and transparency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42291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Government support and policy flexibility</a:t>
            </a:r>
          </a:p>
        </p:txBody>
      </p:sp>
      <p:sp>
        <p:nvSpPr>
          <p:cNvPr id="36" name="Oval 35"/>
          <p:cNvSpPr/>
          <p:nvPr/>
        </p:nvSpPr>
        <p:spPr>
          <a:xfrm>
            <a:off x="640080" y="5074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00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840" y="4914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Fiscal dependence of Saudi government</a:t>
            </a:r>
          </a:p>
        </p:txBody>
      </p:sp>
      <p:sp>
        <p:nvSpPr>
          <p:cNvPr id="39" name="Oval 38"/>
          <p:cNvSpPr/>
          <p:nvPr/>
        </p:nvSpPr>
        <p:spPr>
          <a:xfrm>
            <a:off x="6126480" y="5074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1264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240" y="4914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supply chain and reserves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producer, operating over 100 fields including Ghawar and Safaniya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Natural Gas &amp; NGLs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Extraction, processing, and marketing of natural gas and natural gas liquids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3680" y="1645920"/>
          <a:ext cx="25603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Key Operations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Facilities/Partners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Saudi Arabia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Upstream, refining, chemicals, R&amp;D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Ghawar, Safaniya, SATORP, SABIC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Americas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Refining, research, trading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Motiva, Aramco Americas, Houston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Locations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70+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Annual Barrels Produced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4.65B+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Petrochemical Capacity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Top 5 globally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Global Workforce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75,100+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Industry-leading EBITDA margin above 46%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Consistent production above 12 mmboe/d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TextBox 21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6" name="TextBox 25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