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Sheet1!$A$2:$A$2</c:f>
              <c:strCache>
                <c:ptCount val="1"/>
                <c:pt idx="0">
                  <c:v>2024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Sheet1!$A$2:$A$2</c:f>
              <c:strCache>
                <c:ptCount val="1"/>
                <c:pt idx="0">
                  <c:v>2024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Test strategy 1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Test strategy 2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