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EBITDA Margin %</c:v>
                </c:pt>
              </c:strCache>
            </c:strRef>
          </c:tx>
          <c:spPr>
            <a:ln w="38100">
              <a:solidFill>
                <a:srgbClr val="B5975B"/>
              </a:solidFill>
            </a:ln>
          </c:spPr>
          <c:dPt>
            <c:idx val="0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1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2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3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4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15.0</c:v>
                </c:pt>
                <c:pt idx="1">
                  <c:v>16.6</c:v>
                </c:pt>
                <c:pt idx="2">
                  <c:v>17.2</c:v>
                </c:pt>
                <c:pt idx="3">
                  <c:v>19.0</c:v>
                </c:pt>
                <c:pt idx="4">
                  <c:v>19.6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3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Trend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645920"/>
          <a:ext cx="54864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Shariah-Compliant Debt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Issued sukuk to optimize capital structure and reduce cost of capital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Asset Sales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Funded expansion by selling non-core assets while maintaining liquidity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Refining Margin Management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Optimized pricing for Asian exports to maintain profit margins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Integrated Value Chain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Vertical integration from upstream to downstream reduces market exposure and creates synergistic value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Price stability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Margin protection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Strategic flexibility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Integrated operations and strong balance sheet provide exceptional resilience through commodity cycles.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Saudi Aramco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