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Primary Care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Comprehensive family medicine and preventive care with corporate contracts including health screenings, vaccinations, and chronic disease management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Specialty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Cardiology, orthopedics, dermatology, and high-acuity outpatient procedures with subspecialty referral network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Diagnostics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Advanced imaging (MRI/CT/Ultrasound), laboratory services, and cardiac testing supporting integrated clinical pathways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Corporate Wellness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Occupational health, executive physicals, workplace injury management, and employee health programs</a:t>
            </a:r>
          </a:p>
        </p:txBody>
      </p:sp>
      <p:sp>
        <p:nvSpPr>
          <p:cNvPr id="16" name="Oval 15"/>
          <p:cNvSpPr/>
          <p:nvPr/>
        </p:nvSpPr>
        <p:spPr>
          <a:xfrm>
            <a:off x="731520" y="43891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097280" y="438912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Digital Health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7280" y="461772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Telemedicine consultations, patient portal, online appointment booking, and remote monitoring services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Service Coverage by Market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583680" y="1645920"/>
          <a:ext cx="40233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731520"/>
                <a:gridCol w="731520"/>
                <a:gridCol w="731520"/>
                <a:gridCol w="731520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Country/City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Primary Care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Specialty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Diagnostics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Corporate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Singapore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Malaysia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Indonesia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Philippines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Total Clinic Locations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35+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Board-Certified Specialists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65+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8000" y="585216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Annual Patient Visits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000" y="603504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125,000+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Net Promoter Score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72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Corporate Contracts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65+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44000" y="585216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Average Wait Time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44000" y="603504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1.8 days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SouthernCapital Healthcare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