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Global presence in 50+ countries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Industry-leading market share 35%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Revenue growth 15% CAGR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Metric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Operations in 6 continents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