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495100</c:v>
                </c:pt>
                <c:pt idx="1">
                  <c:v>480570</c:v>
                </c:pt>
                <c:pt idx="2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239000</c:v>
                </c:pt>
                <c:pt idx="1">
                  <c:v>223000</c:v>
                </c:pt>
                <c:pt idx="2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9412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String Metrics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Comparison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40664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Record annual revenue of $495B in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38728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Industry-leading EBITDA margin above 46%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5" name="TextBox 14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