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/phpmyadmin/url.php?url=http://dev.mysql.com/doc/refman/5.5/en/insert.html" TargetMode="External"/><Relationship Id="rId4" Type="http://schemas.openxmlformats.org/officeDocument/2006/relationships/hyperlink" Target="http://localhost/phpmyadmin/url.php?url=http://dev.mysql.com/doc/refman/5.5/en/miscellaneous-functions.html#function_valu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/phpmyadmin/url.php?url=http://dev.mysql.com/doc/refman/5.5/en/select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/phpmyadmin/url.php?url=http://dev.mysql.com/doc/refman/5.5/en/select.html" TargetMode="External"/><Relationship Id="rId4" Type="http://schemas.openxmlformats.org/officeDocument/2006/relationships/hyperlink" Target="http://localhost/phpmyadmin/url.php?url=http://dev.mysql.com/doc/refman/5.5/en/select.html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://localhost/phpmyadmin/url.php?url=http://dev.mysql.com/doc/refman/5.5/en/select.html" TargetMode="External"/><Relationship Id="rId6" Type="http://schemas.openxmlformats.org/officeDocument/2006/relationships/hyperlink" Target="http://localhost/phpmyadmin/url.php?url=http://dev.mysql.com/doc/refman/5.5/en/string-comparison-functions.html#operator_like" TargetMode="External"/><Relationship Id="rId7" Type="http://schemas.openxmlformats.org/officeDocument/2006/relationships/hyperlink" Target="http://localhost/phpmyadmin/url.php?url=http://dev.mysql.com/doc/refman/5.5/en/select.html" TargetMode="External"/><Relationship Id="rId8" Type="http://schemas.openxmlformats.org/officeDocument/2006/relationships/hyperlink" Target="http://localhost/phpmyadmin/url.php?url=http://dev.mysql.com/doc/refman/5.5/en/selec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firebase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ctrTitle"/>
          </p:nvPr>
        </p:nvSpPr>
        <p:spPr>
          <a:xfrm>
            <a:off x="483450" y="2521912"/>
            <a:ext cx="4255500" cy="187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</a:rPr>
              <a:t>Firebase</a:t>
            </a:r>
          </a:p>
        </p:txBody>
      </p:sp>
      <p:pic>
        <p:nvPicPr>
          <p:cNvPr descr="Resultado de imagem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350" y="681075"/>
            <a:ext cx="2826949" cy="28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 rot="-5400000">
            <a:off x="5850400" y="1849950"/>
            <a:ext cx="4449900" cy="2137200"/>
          </a:xfrm>
          <a:prstGeom prst="rtTriangl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300" y="695499"/>
            <a:ext cx="7422299" cy="4280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5650800" y="4166775"/>
            <a:ext cx="855900" cy="285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50" y="861924"/>
            <a:ext cx="7501551" cy="41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1497975" y="2557950"/>
            <a:ext cx="1386900" cy="31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3550625" y="1535575"/>
            <a:ext cx="657900" cy="3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6905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6118400" y="1559350"/>
            <a:ext cx="1284000" cy="175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350"/>
            <a:ext cx="8839200" cy="478934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6372000" y="2914575"/>
            <a:ext cx="824100" cy="55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00" y="152400"/>
            <a:ext cx="8713098" cy="39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que é o Firebase ?</a:t>
            </a:r>
          </a:p>
        </p:txBody>
      </p:sp>
      <p:pic>
        <p:nvPicPr>
          <p:cNvPr descr="Pergunta, Mark, Ponto De Interrogação, Surpresa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375" y="1009250"/>
            <a:ext cx="4578299" cy="41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3506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Diferença entre a estrutura do SQL para o Firebase . 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668075" y="2003175"/>
            <a:ext cx="3930900" cy="28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"tarefas" :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"1" :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"nome_tarefa" : "Arrumar o quarto",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"status_tarefa" : false,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"prioridade": 5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"2" :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"nome_tarefa" : "Estudar para prova de LAC",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"status_tarefa" : true,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"prioridade": 1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"3" : 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"nome_tarefa" : "Estudar para apresentação",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"status_tarefa" : false,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  "prioridade": 3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92" name="Shape 292"/>
          <p:cNvSpPr txBox="1"/>
          <p:nvPr/>
        </p:nvSpPr>
        <p:spPr>
          <a:xfrm>
            <a:off x="258500" y="204392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tarefas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75" y="2497175"/>
            <a:ext cx="39433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Inserir Dados 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35975" y="1990050"/>
            <a:ext cx="3764400" cy="239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INSERT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INTO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2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`nome_tarefa`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`status_tarefa`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`prioridade`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" sz="12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VALUES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( </a:t>
            </a:r>
            <a:r>
              <a:rPr lang="en" sz="1200">
                <a:solidFill>
                  <a:srgbClr val="AA111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'Estudar LP1'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AA111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'false'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200">
                <a:solidFill>
                  <a:srgbClr val="AA111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'5'</a:t>
            </a:r>
            <a:r>
              <a:rPr lang="en" sz="12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733300" y="1942500"/>
            <a:ext cx="3764400" cy="239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Firebase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app.database().ref(“tarefas”).push(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"nome_tarefa": “Estudar LP1”,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"status_tarefa": "false",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“Prioridade”: 5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280025" y="400450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Consultas utilizando SQL convertidas para o banco de dados do Firebase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72425" y="3801800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#selecionar uma tarefa pelo id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SELECT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id = </a:t>
            </a:r>
            <a:r>
              <a:rPr lang="en" sz="800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75" y="2164300"/>
            <a:ext cx="39433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5486400" y="1143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"tarefas"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"1"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"nome_tarefa" : "Arrumar o quarto",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"status_tarefa" : false,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"prioridade":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"2"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"nome_tarefa" : "Estudar para prova de LAC",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"status_tarefa" : true,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"prioridade":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"3"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"nome_tarefa" : "Estudar para apresentação",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"status_tarefa" : false,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  "prioridade":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09" name="Shape 309"/>
          <p:cNvSpPr txBox="1"/>
          <p:nvPr/>
        </p:nvSpPr>
        <p:spPr>
          <a:xfrm>
            <a:off x="5327725" y="4143000"/>
            <a:ext cx="35961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55AA"/>
                </a:solidFill>
              </a:rPr>
              <a:t>app.database().ref('tarefas’).child(‘1’)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27875" y="1806175"/>
            <a:ext cx="4565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tarefas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0" y="2654125"/>
            <a:ext cx="3831900" cy="210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SELECT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status_tarefa = </a:t>
            </a:r>
            <a:r>
              <a:rPr lang="en" sz="800">
                <a:solidFill>
                  <a:srgbClr val="AA111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</a:p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SELECT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LIMIT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SELECT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nome_tarefa </a:t>
            </a: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LIKE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AA111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"D%"</a:t>
            </a:r>
          </a:p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SELECT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prioridade&gt;=</a:t>
            </a:r>
            <a:r>
              <a:rPr lang="en" sz="800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&amp;&amp; prioridade&lt;=</a:t>
            </a:r>
            <a:r>
              <a:rPr lang="en" sz="800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235A8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SELECT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*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0055AA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`tarefas`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>
                <a:solidFill>
                  <a:srgbClr val="770088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WHERE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status_tarefa = </a:t>
            </a:r>
            <a:r>
              <a:rPr lang="en" sz="800">
                <a:solidFill>
                  <a:srgbClr val="AA1111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"false"</a:t>
            </a:r>
            <a:r>
              <a:rPr lang="en" sz="800">
                <a:solidFill>
                  <a:srgbClr val="4444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 &amp;&amp; prioridade=</a:t>
            </a:r>
            <a:r>
              <a:rPr lang="en" sz="800">
                <a:solidFill>
                  <a:srgbClr val="116644"/>
                </a:solidFill>
                <a:highlight>
                  <a:srgbClr val="E5E5E5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116644"/>
              </a:solidFill>
              <a:highlight>
                <a:srgbClr val="E5E5E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116644"/>
              </a:solidFill>
              <a:highlight>
                <a:srgbClr val="E5E5E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145050" y="2654125"/>
            <a:ext cx="5119800" cy="23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app.database().ref(“tarefas”).orderByChild("status_tarefa").equalTo("false")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app.database().ref(“tarefas”).limitToFirst(1)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app.database().ref(“tarefas”).orderByChild("nome_tarefa").startAt(“D”).endAt(“D\uf8ff”)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app.database().ref(“tarefas”).orderByChild("prioridade").startAt(2).endAt(5)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5A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app.database().ref(“tarefas”).orderByChild("status_tarefa").equalTo("false")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55AA"/>
                </a:solidFill>
                <a:latin typeface="Arial"/>
                <a:ea typeface="Arial"/>
                <a:cs typeface="Arial"/>
                <a:sym typeface="Arial"/>
              </a:rPr>
              <a:t>      .orderByChild("prioridade ").equalTo("5")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5AA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E5E5E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7" name="Shape 3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6625" y="748400"/>
            <a:ext cx="36337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4275125" y="132825"/>
            <a:ext cx="3000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"tarefas"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"1"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"nome_tarefa" : "Arrumar o quarto",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"status_tarefa" : false,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"prioridade":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"2"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"nome_tarefa" : "Estudar para prova de LAC",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"status_tarefa" : true,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"prioridade":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"3"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"nome_tarefa" : "Estudar para apresentação",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"status_tarefa" : false,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  "prioridade":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/>
              <a:t>}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192550" y="4621575"/>
            <a:ext cx="4580700" cy="44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3027575" y="4671375"/>
            <a:ext cx="169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Isso não existe - &gt;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6625" y="387550"/>
            <a:ext cx="3633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tarefas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1165125" y="402200"/>
            <a:ext cx="40260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"tarefas"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"1"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"nome_tarefa" : "Arrumar o quarto",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"status_tarefa" : false,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"prioridade": 5,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"status_prioridade": "false_5"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"2"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"nome_tarefa" : "Estudar para prova de LAC",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"status_tarefa" : true,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"prioridade":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"status_prioridade": "true_1"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"3" 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"nome_tarefa" : "Estudar para apresentação",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"status_tarefa" : false,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"prioridade": 3,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"status_prioridade": "false_3"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66950" y="4176600"/>
            <a:ext cx="68475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55AA"/>
                </a:solidFill>
              </a:rPr>
              <a:t>app.database().ref(“tarefas”).orderByChild("status_prioridade").equalTo("false_5")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um projeto</a:t>
            </a: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800" y="1409475"/>
            <a:ext cx="5594966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372575" y="1955625"/>
            <a:ext cx="2797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https://firebase.google.com/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7703450" y="1598975"/>
            <a:ext cx="681600" cy="17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950" y="892550"/>
            <a:ext cx="7115200" cy="39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2853200" y="3168200"/>
            <a:ext cx="1680300" cy="132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