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6858000" cy="9906000" type="A4"/>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team members" id="{E681EC4D-5186-4F14-91A4-61BBB436EB1F}">
          <p14:sldIdLst>
            <p14:sldId id="257"/>
          </p14:sldIdLst>
        </p14:section>
      </p14:sectionLst>
    </p:ex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C8A13-03A7-49E6-954C-72B104C008FD}" v="114" dt="2017-05-03T16:21:26.660"/>
    <p1510:client id="{EAF6C080-1E75-40A1-99B3-5A622B0ECE52}" v="42" dt="2017-05-03T16:16:01.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120"/>
        <p:guide pos="2160"/>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A3CB6CA0-3A9C-4349-9142-03D14B51DCB4}" type="datetimeFigureOut">
              <a:rPr lang="en-US"/>
              <a:t>5/3/2017</a:t>
            </a:fld>
            <a:endParaRPr lang="en-US"/>
          </a:p>
        </p:txBody>
      </p:sp>
      <p:sp>
        <p:nvSpPr>
          <p:cNvPr id="4" name="Slide Image Placeholder 3"/>
          <p:cNvSpPr>
            <a:spLocks noGrp="1" noRot="1" noChangeAspect="1"/>
          </p:cNvSpPr>
          <p:nvPr>
            <p:ph type="sldImg" idx="2"/>
          </p:nvPr>
        </p:nvSpPr>
        <p:spPr>
          <a:xfrm>
            <a:off x="2535238" y="1200150"/>
            <a:ext cx="224472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CD360342-9742-4B9A-BA3B-F28FB917CA90}"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360342-9742-4B9A-BA3B-F28FB917CA90}" type="slidenum">
              <a:rPr lang="en-US"/>
              <a:t>1</a:t>
            </a:fld>
            <a:endParaRPr lang="en-US"/>
          </a:p>
        </p:txBody>
      </p:sp>
    </p:spTree>
    <p:extLst>
      <p:ext uri="{BB962C8B-B14F-4D97-AF65-F5344CB8AC3E}">
        <p14:creationId xmlns:p14="http://schemas.microsoft.com/office/powerpoint/2010/main" val="1568080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nb-NO"/>
              <a:t>Klikk for å redigere tittelstil</a:t>
            </a:r>
            <a:endParaRPr lang="en-US"/>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b-NO"/>
              <a:t>Klikk for å redigere undertittelstil i malen</a:t>
            </a:r>
            <a:endParaRPr lang="en-US"/>
          </a:p>
        </p:txBody>
      </p:sp>
      <p:sp>
        <p:nvSpPr>
          <p:cNvPr id="4" name="Date Placeholder 3"/>
          <p:cNvSpPr>
            <a:spLocks noGrp="1"/>
          </p:cNvSpPr>
          <p:nvPr>
            <p:ph type="dt" sz="half" idx="10"/>
          </p:nvPr>
        </p:nvSpPr>
        <p:spPr/>
        <p:txBody>
          <a:bodyPr/>
          <a:lstStyle/>
          <a:p>
            <a:fld id="{3D150271-00A1-440B-A658-366D0C619286}" type="datetimeFigureOut">
              <a:rPr lang="nb-NO" smtClean="0"/>
              <a:t>03.05.2017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96783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Vertical Text Placeholder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10"/>
          </p:nvPr>
        </p:nvSpPr>
        <p:spPr/>
        <p:txBody>
          <a:bodyPr/>
          <a:lstStyle/>
          <a:p>
            <a:fld id="{3D150271-00A1-440B-A658-366D0C619286}" type="datetimeFigureOut">
              <a:rPr lang="nb-NO" smtClean="0"/>
              <a:t>03.05.2017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188590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nb-NO"/>
              <a:t>Klikk for å redigere tittelstil</a:t>
            </a:r>
            <a:endParaRPr lang="en-US"/>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10"/>
          </p:nvPr>
        </p:nvSpPr>
        <p:spPr/>
        <p:txBody>
          <a:bodyPr/>
          <a:lstStyle/>
          <a:p>
            <a:fld id="{3D150271-00A1-440B-A658-366D0C619286}" type="datetimeFigureOut">
              <a:rPr lang="nb-NO" smtClean="0"/>
              <a:t>03.05.2017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213995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10"/>
          </p:nvPr>
        </p:nvSpPr>
        <p:spPr/>
        <p:txBody>
          <a:bodyPr/>
          <a:lstStyle/>
          <a:p>
            <a:fld id="{3D150271-00A1-440B-A658-366D0C619286}" type="datetimeFigureOut">
              <a:rPr lang="nb-NO" smtClean="0"/>
              <a:t>03.05.2017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71110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nb-NO"/>
              <a:t>Klikk for å redigere tittelstil</a:t>
            </a:r>
            <a:endParaRPr lang="en-US"/>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3D150271-00A1-440B-A658-366D0C619286}" type="datetimeFigureOut">
              <a:rPr lang="nb-NO" smtClean="0"/>
              <a:t>03.05.2017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364174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Content Placeholder 2"/>
          <p:cNvSpPr>
            <a:spLocks noGrp="1"/>
          </p:cNvSpPr>
          <p:nvPr>
            <p:ph sz="half" idx="1"/>
          </p:nvPr>
        </p:nvSpPr>
        <p:spPr>
          <a:xfrm>
            <a:off x="471488" y="2637014"/>
            <a:ext cx="2914650" cy="6285266"/>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Content Placeholder 3"/>
          <p:cNvSpPr>
            <a:spLocks noGrp="1"/>
          </p:cNvSpPr>
          <p:nvPr>
            <p:ph sz="half" idx="2"/>
          </p:nvPr>
        </p:nvSpPr>
        <p:spPr>
          <a:xfrm>
            <a:off x="3471863" y="2637014"/>
            <a:ext cx="2914650" cy="6285266"/>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Date Placeholder 4"/>
          <p:cNvSpPr>
            <a:spLocks noGrp="1"/>
          </p:cNvSpPr>
          <p:nvPr>
            <p:ph type="dt" sz="half" idx="10"/>
          </p:nvPr>
        </p:nvSpPr>
        <p:spPr/>
        <p:txBody>
          <a:bodyPr/>
          <a:lstStyle/>
          <a:p>
            <a:fld id="{3D150271-00A1-440B-A658-366D0C619286}" type="datetimeFigureOut">
              <a:rPr lang="nb-NO" smtClean="0"/>
              <a:t>03.05.2017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79985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nb-NO"/>
              <a:t>Klikk for å redigere tittelstil</a:t>
            </a:r>
            <a:endParaRPr lang="en-US"/>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b-NO"/>
              <a:t>Rediger tekststiler i malen</a:t>
            </a:r>
          </a:p>
        </p:txBody>
      </p:sp>
      <p:sp>
        <p:nvSpPr>
          <p:cNvPr id="4" name="Content Placeholder 3"/>
          <p:cNvSpPr>
            <a:spLocks noGrp="1"/>
          </p:cNvSpPr>
          <p:nvPr>
            <p:ph sz="half" idx="2"/>
          </p:nvPr>
        </p:nvSpPr>
        <p:spPr>
          <a:xfrm>
            <a:off x="472381" y="3618442"/>
            <a:ext cx="2901255" cy="5322183"/>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b-NO"/>
              <a:t>Rediger tekststiler i malen</a:t>
            </a:r>
          </a:p>
        </p:txBody>
      </p:sp>
      <p:sp>
        <p:nvSpPr>
          <p:cNvPr id="6" name="Content Placeholder 5"/>
          <p:cNvSpPr>
            <a:spLocks noGrp="1"/>
          </p:cNvSpPr>
          <p:nvPr>
            <p:ph sz="quarter" idx="4"/>
          </p:nvPr>
        </p:nvSpPr>
        <p:spPr>
          <a:xfrm>
            <a:off x="3471863" y="3618442"/>
            <a:ext cx="2915543" cy="5322183"/>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Date Placeholder 6"/>
          <p:cNvSpPr>
            <a:spLocks noGrp="1"/>
          </p:cNvSpPr>
          <p:nvPr>
            <p:ph type="dt" sz="half" idx="10"/>
          </p:nvPr>
        </p:nvSpPr>
        <p:spPr/>
        <p:txBody>
          <a:bodyPr/>
          <a:lstStyle/>
          <a:p>
            <a:fld id="{3D150271-00A1-440B-A658-366D0C619286}" type="datetimeFigureOut">
              <a:rPr lang="nb-NO" smtClean="0"/>
              <a:t>03.05.2017</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291365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Date Placeholder 2"/>
          <p:cNvSpPr>
            <a:spLocks noGrp="1"/>
          </p:cNvSpPr>
          <p:nvPr>
            <p:ph type="dt" sz="half" idx="10"/>
          </p:nvPr>
        </p:nvSpPr>
        <p:spPr/>
        <p:txBody>
          <a:bodyPr/>
          <a:lstStyle/>
          <a:p>
            <a:fld id="{3D150271-00A1-440B-A658-366D0C619286}" type="datetimeFigureOut">
              <a:rPr lang="nb-NO" smtClean="0"/>
              <a:t>03.05.2017</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340410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0271-00A1-440B-A658-366D0C619286}" type="datetimeFigureOut">
              <a:rPr lang="nb-NO" smtClean="0"/>
              <a:t>03.05.2017</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52665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nb-NO"/>
              <a:t>Klikk for å redigere tittelstil</a:t>
            </a:r>
            <a:endParaRPr lang="en-US"/>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b-NO"/>
              <a:t>Rediger tekststiler i malen</a:t>
            </a:r>
          </a:p>
        </p:txBody>
      </p:sp>
      <p:sp>
        <p:nvSpPr>
          <p:cNvPr id="5" name="Date Placeholder 4"/>
          <p:cNvSpPr>
            <a:spLocks noGrp="1"/>
          </p:cNvSpPr>
          <p:nvPr>
            <p:ph type="dt" sz="half" idx="10"/>
          </p:nvPr>
        </p:nvSpPr>
        <p:spPr/>
        <p:txBody>
          <a:bodyPr/>
          <a:lstStyle/>
          <a:p>
            <a:fld id="{3D150271-00A1-440B-A658-366D0C619286}" type="datetimeFigureOut">
              <a:rPr lang="nb-NO" smtClean="0"/>
              <a:t>03.05.2017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227017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nb-NO"/>
              <a:t>Klikk for å redigere tittelstil</a:t>
            </a:r>
            <a:endParaRPr lang="en-US"/>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b-NO"/>
              <a:t>Klikk ikonet for å legge til et bilde</a:t>
            </a:r>
            <a:endParaRPr lang="en-US"/>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b-NO"/>
              <a:t>Rediger tekststiler i malen</a:t>
            </a:r>
          </a:p>
        </p:txBody>
      </p:sp>
      <p:sp>
        <p:nvSpPr>
          <p:cNvPr id="5" name="Date Placeholder 4"/>
          <p:cNvSpPr>
            <a:spLocks noGrp="1"/>
          </p:cNvSpPr>
          <p:nvPr>
            <p:ph type="dt" sz="half" idx="10"/>
          </p:nvPr>
        </p:nvSpPr>
        <p:spPr/>
        <p:txBody>
          <a:bodyPr/>
          <a:lstStyle/>
          <a:p>
            <a:fld id="{3D150271-00A1-440B-A658-366D0C619286}" type="datetimeFigureOut">
              <a:rPr lang="nb-NO" smtClean="0"/>
              <a:t>03.05.2017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31C07A93-9E04-445F-B6EF-1E97476EA7A9}" type="slidenum">
              <a:rPr lang="nb-NO" smtClean="0"/>
              <a:t>‹#›</a:t>
            </a:fld>
            <a:endParaRPr lang="nb-NO"/>
          </a:p>
        </p:txBody>
      </p:sp>
    </p:spTree>
    <p:extLst>
      <p:ext uri="{BB962C8B-B14F-4D97-AF65-F5344CB8AC3E}">
        <p14:creationId xmlns:p14="http://schemas.microsoft.com/office/powerpoint/2010/main" val="49231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D150271-00A1-440B-A658-366D0C619286}" type="datetimeFigureOut">
              <a:rPr lang="nb-NO" smtClean="0"/>
              <a:t>03.05.2017</a:t>
            </a:fld>
            <a:endParaRPr lang="nb-NO"/>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1C07A93-9E04-445F-B6EF-1E97476EA7A9}" type="slidenum">
              <a:rPr lang="nb-NO" smtClean="0"/>
              <a:t>‹#›</a:t>
            </a:fld>
            <a:endParaRPr lang="nb-NO"/>
          </a:p>
        </p:txBody>
      </p:sp>
    </p:spTree>
    <p:extLst>
      <p:ext uri="{BB962C8B-B14F-4D97-AF65-F5344CB8AC3E}">
        <p14:creationId xmlns:p14="http://schemas.microsoft.com/office/powerpoint/2010/main" val="848017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3"/>
          <p:cNvSpPr/>
          <p:nvPr/>
        </p:nvSpPr>
        <p:spPr>
          <a:xfrm>
            <a:off x="74613" y="1695450"/>
            <a:ext cx="1265237" cy="79767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b-NO" sz="700"/>
          </a:p>
        </p:txBody>
      </p:sp>
      <p:sp>
        <p:nvSpPr>
          <p:cNvPr id="4" name="Rectangle: Rounded Corners 3"/>
          <p:cNvSpPr/>
          <p:nvPr/>
        </p:nvSpPr>
        <p:spPr>
          <a:xfrm>
            <a:off x="1404849" y="1649435"/>
            <a:ext cx="1265238" cy="7968125"/>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nb-NO" sz="700"/>
          </a:p>
        </p:txBody>
      </p:sp>
      <p:sp>
        <p:nvSpPr>
          <p:cNvPr id="30" name="Rectangle: Rounded Corners 29"/>
          <p:cNvSpPr/>
          <p:nvPr/>
        </p:nvSpPr>
        <p:spPr>
          <a:xfrm>
            <a:off x="5546725" y="1695450"/>
            <a:ext cx="1279525" cy="79559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nb-NO" sz="700"/>
          </a:p>
        </p:txBody>
      </p:sp>
      <p:sp>
        <p:nvSpPr>
          <p:cNvPr id="29" name="Rectangle: Rounded Corners 28"/>
          <p:cNvSpPr/>
          <p:nvPr/>
        </p:nvSpPr>
        <p:spPr>
          <a:xfrm>
            <a:off x="4176713" y="1695450"/>
            <a:ext cx="1281112" cy="795595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nb-NO" sz="700"/>
          </a:p>
        </p:txBody>
      </p:sp>
      <p:sp>
        <p:nvSpPr>
          <p:cNvPr id="31" name="Rectangle: Rounded Corners 30"/>
          <p:cNvSpPr/>
          <p:nvPr/>
        </p:nvSpPr>
        <p:spPr>
          <a:xfrm>
            <a:off x="2805113" y="1695450"/>
            <a:ext cx="1279525" cy="795595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nb-NO" sz="700"/>
          </a:p>
        </p:txBody>
      </p:sp>
      <p:sp>
        <p:nvSpPr>
          <p:cNvPr id="12" name="Title 8"/>
          <p:cNvSpPr txBox="1">
            <a:spLocks/>
          </p:cNvSpPr>
          <p:nvPr/>
        </p:nvSpPr>
        <p:spPr>
          <a:xfrm rot="10800000" flipV="1">
            <a:off x="628823" y="2391131"/>
            <a:ext cx="733136" cy="124363"/>
          </a:xfrm>
          <a:prstGeom prst="rect">
            <a:avLst/>
          </a:prstGeom>
        </p:spPr>
        <p:txBody>
          <a:bodyPr vert="horz" lIns="41791" tIns="20896" rIns="41791" bIns="2089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700" b="1">
                <a:solidFill>
                  <a:schemeClr val="tx1">
                    <a:lumMod val="95000"/>
                    <a:lumOff val="5000"/>
                  </a:schemeClr>
                </a:solidFill>
                <a:latin typeface="Arial Black" panose="020B0A04020102020204" pitchFamily="34" charset="0"/>
              </a:rPr>
              <a:t>Ali Aljumaili</a:t>
            </a:r>
          </a:p>
        </p:txBody>
      </p:sp>
      <p:pic>
        <p:nvPicPr>
          <p:cNvPr id="2" name="Bilde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11816" y="1749824"/>
            <a:ext cx="757662" cy="619172"/>
          </a:xfrm>
          <a:prstGeom prst="ellipse">
            <a:avLst/>
          </a:prstGeom>
          <a:ln w="762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kstSylinder 2"/>
          <p:cNvSpPr txBox="1"/>
          <p:nvPr/>
        </p:nvSpPr>
        <p:spPr>
          <a:xfrm>
            <a:off x="43933" y="2526530"/>
            <a:ext cx="1312522" cy="2516073"/>
          </a:xfrm>
          <a:prstGeom prst="rect">
            <a:avLst/>
          </a:prstGeom>
          <a:noFill/>
        </p:spPr>
        <p:txBody>
          <a:bodyPr wrap="square" rtlCol="0" anchor="t">
            <a:spAutoFit/>
          </a:bodyPr>
          <a:lstStyle/>
          <a:p>
            <a:r>
              <a:rPr lang="nb-NO" sz="1050"/>
              <a:t>Jeg heter Ali Aljumaili og går 4.klasse Teknisk Kybernetikk. Jeg er opprinnelig fra Irak. Jeg liker å ta på meg nye utfordringer, spesielt innen teknologi. Jeg elsker å lære nye ting og ønsker å bli flink til å lære bort nye ting på en enkel og forståelig måte.</a:t>
            </a:r>
            <a:br>
              <a:rPr lang="nb-NO" sz="1050"/>
            </a:br>
            <a:endParaRPr lang="nb-NO" sz="1050"/>
          </a:p>
        </p:txBody>
      </p:sp>
      <p:sp>
        <p:nvSpPr>
          <p:cNvPr id="18" name="Title 8"/>
          <p:cNvSpPr txBox="1">
            <a:spLocks/>
          </p:cNvSpPr>
          <p:nvPr/>
        </p:nvSpPr>
        <p:spPr>
          <a:xfrm rot="10800000" flipV="1">
            <a:off x="3382472" y="2341529"/>
            <a:ext cx="1030503" cy="140819"/>
          </a:xfrm>
          <a:prstGeom prst="rect">
            <a:avLst/>
          </a:prstGeom>
        </p:spPr>
        <p:txBody>
          <a:bodyPr vert="horz" lIns="41791" tIns="20896" rIns="41791" bIns="2089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700" b="1">
                <a:solidFill>
                  <a:schemeClr val="tx1">
                    <a:lumMod val="95000"/>
                    <a:lumOff val="5000"/>
                  </a:schemeClr>
                </a:solidFill>
                <a:latin typeface="Arial Black" panose="020B0A04020102020204" pitchFamily="34" charset="0"/>
              </a:rPr>
              <a:t>Lars K. Fjæra</a:t>
            </a:r>
          </a:p>
        </p:txBody>
      </p:sp>
      <p:sp>
        <p:nvSpPr>
          <p:cNvPr id="19" name="Title 8"/>
          <p:cNvSpPr txBox="1">
            <a:spLocks/>
          </p:cNvSpPr>
          <p:nvPr/>
        </p:nvSpPr>
        <p:spPr>
          <a:xfrm rot="10800000" flipV="1">
            <a:off x="4450409" y="2421622"/>
            <a:ext cx="1167688" cy="124363"/>
          </a:xfrm>
          <a:prstGeom prst="rect">
            <a:avLst/>
          </a:prstGeom>
        </p:spPr>
        <p:txBody>
          <a:bodyPr vert="horz" lIns="41791" tIns="20896" rIns="41791" bIns="2089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700" b="1">
                <a:solidFill>
                  <a:schemeClr val="tx1">
                    <a:lumMod val="95000"/>
                    <a:lumOff val="5000"/>
                  </a:schemeClr>
                </a:solidFill>
                <a:latin typeface="Arial Black" panose="020B0A04020102020204" pitchFamily="34" charset="0"/>
              </a:rPr>
              <a:t>Håkon Prestegård</a:t>
            </a:r>
          </a:p>
        </p:txBody>
      </p:sp>
      <p:sp>
        <p:nvSpPr>
          <p:cNvPr id="17" name="Title 8"/>
          <p:cNvSpPr txBox="1">
            <a:spLocks/>
          </p:cNvSpPr>
          <p:nvPr/>
        </p:nvSpPr>
        <p:spPr>
          <a:xfrm rot="10800000" flipV="1">
            <a:off x="5689468" y="2414529"/>
            <a:ext cx="1168532" cy="104658"/>
          </a:xfrm>
          <a:prstGeom prst="rect">
            <a:avLst/>
          </a:prstGeom>
        </p:spPr>
        <p:txBody>
          <a:bodyPr vert="horz" lIns="41791" tIns="20896" rIns="41791" bIns="2089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700" b="1">
                <a:solidFill>
                  <a:schemeClr val="tx1">
                    <a:lumMod val="95000"/>
                    <a:lumOff val="5000"/>
                  </a:schemeClr>
                </a:solidFill>
                <a:latin typeface="Arial Black" panose="020B0A04020102020204" pitchFamily="34" charset="0"/>
              </a:rPr>
              <a:t>Jonas Lien</a:t>
            </a:r>
          </a:p>
        </p:txBody>
      </p:sp>
      <p:sp>
        <p:nvSpPr>
          <p:cNvPr id="11" name="TekstSylinder 10"/>
          <p:cNvSpPr txBox="1"/>
          <p:nvPr/>
        </p:nvSpPr>
        <p:spPr>
          <a:xfrm>
            <a:off x="169425" y="9692640"/>
            <a:ext cx="6657408" cy="230832"/>
          </a:xfrm>
          <a:prstGeom prst="rect">
            <a:avLst/>
          </a:prstGeom>
          <a:noFill/>
        </p:spPr>
        <p:txBody>
          <a:bodyPr wrap="square" rtlCol="0">
            <a:spAutoFit/>
          </a:bodyPr>
          <a:lstStyle/>
          <a:p>
            <a:pPr algn="ctr"/>
            <a:r>
              <a:rPr lang="nb-NO" sz="900"/>
              <a:t>4</a:t>
            </a:r>
            <a:endParaRPr lang="en-US"/>
          </a:p>
        </p:txBody>
      </p:sp>
      <p:sp>
        <p:nvSpPr>
          <p:cNvPr id="32" name="TekstSylinder 31"/>
          <p:cNvSpPr txBox="1"/>
          <p:nvPr/>
        </p:nvSpPr>
        <p:spPr>
          <a:xfrm>
            <a:off x="1379114" y="2641704"/>
            <a:ext cx="1312522" cy="7201972"/>
          </a:xfrm>
          <a:prstGeom prst="rect">
            <a:avLst/>
          </a:prstGeom>
          <a:noFill/>
        </p:spPr>
        <p:txBody>
          <a:bodyPr wrap="square" rtlCol="0" anchor="t">
            <a:spAutoFit/>
          </a:bodyPr>
          <a:lstStyle/>
          <a:p>
            <a:r>
              <a:rPr lang="nb-NO" sz="1050"/>
              <a:t>Jeg heter Anders M. Gildberg og går 4.klasse Produktutvikling og Produksjon med fordypning i Produktutvikling og materialer. Jeg valgte landsbyen "IT-styring av moderne lastebiler" på bakgrunn av min interesse for biler og med en langsiktig målsetting om å jobbe i bilindustrien senere, kunne denne landsbyen passe for å få noe relevant </a:t>
            </a:r>
            <a:r>
              <a:rPr lang="nb-NO" sz="1050" err="1"/>
              <a:t>bakgrunnserfaring</a:t>
            </a:r>
            <a:r>
              <a:rPr lang="nb-NO" sz="1050"/>
              <a:t>.</a:t>
            </a:r>
          </a:p>
          <a:p>
            <a:endParaRPr lang="nb-NO" sz="1050"/>
          </a:p>
          <a:p>
            <a:endParaRPr lang="nb-NO" sz="1050"/>
          </a:p>
          <a:p>
            <a:r>
              <a:rPr lang="nb-NO" sz="1050"/>
              <a:t>Gjennom studiet har jeg vært gjennom flere teamarbeid-prosjekter med både store grupper på 18 med-studenter og små grupper på 2-3 medstudenter. Det har for det meste vært homogene grupper med studenter fra samme studieretning som meg, men også tverrfaglige grupper fra forskjellige teknologiske bakgrunner.</a:t>
            </a:r>
          </a:p>
          <a:p>
            <a:endParaRPr lang="nb-NO" sz="1050"/>
          </a:p>
          <a:p>
            <a:endParaRPr lang="en-US" sz="1050"/>
          </a:p>
        </p:txBody>
      </p:sp>
      <p:sp>
        <p:nvSpPr>
          <p:cNvPr id="26" name="TekstSylinder 31"/>
          <p:cNvSpPr txBox="1"/>
          <p:nvPr/>
        </p:nvSpPr>
        <p:spPr>
          <a:xfrm>
            <a:off x="5546929" y="2609850"/>
            <a:ext cx="1312522" cy="5747727"/>
          </a:xfrm>
          <a:prstGeom prst="rect">
            <a:avLst/>
          </a:prstGeom>
          <a:noFill/>
        </p:spPr>
        <p:txBody>
          <a:bodyPr wrap="square" rtlCol="0" anchor="t">
            <a:spAutoFit/>
          </a:bodyPr>
          <a:lstStyle/>
          <a:p>
            <a:r>
              <a:rPr lang="nb-NO" sz="1050"/>
              <a:t>Jeg heter Jonas Lien og går 4. klasse Produktutvikling og Produksjon, med fordypning i produksjonsteknologi. Jeg valgte denne landsbyen fordi jeg ønsker å få en grad bestående av både maskin-teori og IT, og tenkte at her var det mye jeg kunne lære.</a:t>
            </a:r>
            <a:endParaRPr lang="en-US" sz="1050"/>
          </a:p>
          <a:p>
            <a:endParaRPr lang="nb-NO" sz="1050"/>
          </a:p>
          <a:p>
            <a:endParaRPr lang="nb-NO" sz="1050"/>
          </a:p>
          <a:p>
            <a:endParaRPr lang="nb-NO" sz="1050"/>
          </a:p>
          <a:p>
            <a:r>
              <a:rPr lang="nb-NO" sz="1050"/>
              <a:t>Jeg har erfaring fra teamarbeid fra tidligere prosjekter i studiet, som når vi var en gruppe på 12 studenter som skulle lage en sykkel med et spesielt konsept helt fra bunn. I tillegg var jeg med i UKA-13, hvor vi var en gruppe på ca. 20, med en sub-gruppe på 5 som jobbet tett sammen. </a:t>
            </a:r>
          </a:p>
          <a:p>
            <a:endParaRPr lang="nb-NO" sz="1050"/>
          </a:p>
          <a:p>
            <a:endParaRPr lang="nb-NO" sz="1050"/>
          </a:p>
          <a:p>
            <a:endParaRPr lang="en-US" sz="1050"/>
          </a:p>
        </p:txBody>
      </p:sp>
      <p:sp>
        <p:nvSpPr>
          <p:cNvPr id="33" name="TekstSylinder 32"/>
          <p:cNvSpPr txBox="1"/>
          <p:nvPr/>
        </p:nvSpPr>
        <p:spPr>
          <a:xfrm>
            <a:off x="2789238" y="2527300"/>
            <a:ext cx="1364816" cy="6878806"/>
          </a:xfrm>
          <a:prstGeom prst="rect">
            <a:avLst/>
          </a:prstGeom>
          <a:noFill/>
        </p:spPr>
        <p:txBody>
          <a:bodyPr wrap="square" rtlCol="0" anchor="t">
            <a:spAutoFit/>
          </a:bodyPr>
          <a:lstStyle/>
          <a:p>
            <a:r>
              <a:rPr lang="nb-NO" sz="1050"/>
              <a:t>Mitt navn er Lars </a:t>
            </a:r>
            <a:r>
              <a:rPr lang="nb-NO" sz="1050" err="1"/>
              <a:t>Kambe</a:t>
            </a:r>
            <a:r>
              <a:rPr lang="nb-NO" sz="1050"/>
              <a:t> Fjæra og jeg går 4. </a:t>
            </a:r>
            <a:r>
              <a:rPr lang="nb-NO" sz="1050" err="1"/>
              <a:t>årstrinn</a:t>
            </a:r>
            <a:r>
              <a:rPr lang="nb-NO" sz="1050"/>
              <a:t> på Teknisk Kybernetikk ved NTNU. </a:t>
            </a:r>
          </a:p>
          <a:p>
            <a:r>
              <a:rPr lang="nb-NO" sz="1050"/>
              <a:t>Min motivasjon til å velge denne landsbyen var muligheten til å undersøke den økende graden av automatisering i bil- og transportindustrien. Jeg har alltid hatt en interesse for biler og andre kjøretøy og muligheten til å kombinere dette med fagkompetansen jeg har bygget opp så langt i løpet av studiet fristet.</a:t>
            </a:r>
          </a:p>
          <a:p>
            <a:endParaRPr lang="nb-NO" sz="1050"/>
          </a:p>
          <a:p>
            <a:endParaRPr lang="nb-NO" sz="1050"/>
          </a:p>
          <a:p>
            <a:r>
              <a:rPr lang="nb-NO" sz="1050"/>
              <a:t>I løpet av studiet har vi hatt flere mindre prosjekter der vi som regel har vært mindre grupper fra samme klasse/linje. Dette var første gang jeg jobbet i et tverrfaglig team. I tillegg var dette det prosjektet jeg har arbeidet med som har gått over lengst tid.</a:t>
            </a:r>
          </a:p>
          <a:p>
            <a:endParaRPr lang="nb-NO" sz="1050"/>
          </a:p>
          <a:p>
            <a:endParaRPr lang="nb-NO" sz="1050"/>
          </a:p>
        </p:txBody>
      </p:sp>
      <p:sp>
        <p:nvSpPr>
          <p:cNvPr id="34" name="TekstSylinder 33"/>
          <p:cNvSpPr txBox="1"/>
          <p:nvPr/>
        </p:nvSpPr>
        <p:spPr>
          <a:xfrm>
            <a:off x="4202495" y="2526530"/>
            <a:ext cx="1312522" cy="6932667"/>
          </a:xfrm>
          <a:prstGeom prst="rect">
            <a:avLst/>
          </a:prstGeom>
          <a:noFill/>
        </p:spPr>
        <p:txBody>
          <a:bodyPr wrap="square" rtlCol="0" anchor="t">
            <a:spAutoFit/>
          </a:bodyPr>
          <a:lstStyle/>
          <a:p>
            <a:r>
              <a:rPr lang="nb-NO" sz="1050"/>
              <a:t>Jeg heter Håkon Prestegård og går 4. klasse Elektronikk med fordypning i digital design. Jeg valgte denne landsbyen fordi jeg synes det er spennende hvor smarte, automatiserte og autonome dagens nye biler er. Det er spennende å kunne jobbe med ideer om hva det neste smarte innen smarte biler vil være. Jeg gleder meg.</a:t>
            </a:r>
          </a:p>
          <a:p>
            <a:r>
              <a:rPr lang="nb-NO" sz="1050">
                <a:solidFill>
                  <a:srgbClr val="000000"/>
                </a:solidFill>
                <a:latin typeface="Calibri"/>
              </a:rPr>
              <a:t>_______________</a:t>
            </a:r>
          </a:p>
          <a:p>
            <a:pPr algn="ctr"/>
            <a:r>
              <a:rPr lang="nb-NO" sz="1400" b="1">
                <a:solidFill>
                  <a:srgbClr val="000000"/>
                </a:solidFill>
                <a:latin typeface="Calibri"/>
              </a:rPr>
              <a:t>Teamarbeid</a:t>
            </a:r>
          </a:p>
          <a:p>
            <a:pPr algn="ctr"/>
            <a:endParaRPr lang="nb-NO" sz="1050" b="1">
              <a:solidFill>
                <a:srgbClr val="000000"/>
              </a:solidFill>
              <a:latin typeface="Calibri"/>
            </a:endParaRPr>
          </a:p>
          <a:p>
            <a:r>
              <a:rPr lang="nb-NO" sz="1050">
                <a:solidFill>
                  <a:srgbClr val="000000"/>
                </a:solidFill>
                <a:latin typeface="Calibri"/>
              </a:rPr>
              <a:t>Jeg har tidligere jobbet mye med teamarbeid gjennom frivillig arbeid, jobb og forsvaret. Jeg har bla. vært med før, og er med nå igjen på UKA her i Trondheim. Jeg er også nestleder i NTUI Koiene. Jeg har hatt sommerjobb i alle år, nå også deltidsjobb. Her blir det bare mer og mer teamarbeid etter hvert som man jobber tettere sammen.  </a:t>
            </a:r>
          </a:p>
        </p:txBody>
      </p:sp>
      <p:sp>
        <p:nvSpPr>
          <p:cNvPr id="15" name="TekstSylinder 14"/>
          <p:cNvSpPr txBox="1"/>
          <p:nvPr/>
        </p:nvSpPr>
        <p:spPr>
          <a:xfrm>
            <a:off x="1479762" y="6088801"/>
            <a:ext cx="1755648" cy="307777"/>
          </a:xfrm>
          <a:prstGeom prst="rect">
            <a:avLst/>
          </a:prstGeom>
          <a:noFill/>
        </p:spPr>
        <p:txBody>
          <a:bodyPr wrap="square" rtlCol="0">
            <a:spAutoFit/>
          </a:bodyPr>
          <a:lstStyle/>
          <a:p>
            <a:r>
              <a:rPr lang="nb-NO" sz="1400" b="1"/>
              <a:t>Teamarbeid</a:t>
            </a:r>
            <a:endParaRPr lang="en-US" sz="1400" b="1"/>
          </a:p>
        </p:txBody>
      </p:sp>
      <p:pic>
        <p:nvPicPr>
          <p:cNvPr id="27" name="Bilde 2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786994" y="1551648"/>
            <a:ext cx="812450" cy="81245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6" name="Bilde 3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426741" y="1703685"/>
            <a:ext cx="1039668" cy="692222"/>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7" name="Bilde 3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622781" y="1649435"/>
            <a:ext cx="1023941" cy="681587"/>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1367463" y="2417978"/>
            <a:ext cx="1312648" cy="200055"/>
          </a:xfrm>
          <a:prstGeom prst="rect">
            <a:avLst/>
          </a:prstGeom>
        </p:spPr>
        <p:txBody>
          <a:bodyPr wrap="square" rtlCol="0">
            <a:spAutoFit/>
          </a:bodyPr>
          <a:lstStyle/>
          <a:p>
            <a:pPr algn="ctr"/>
            <a:r>
              <a:rPr lang="en-US" sz="700">
                <a:solidFill>
                  <a:srgbClr val="000000"/>
                </a:solidFill>
                <a:latin typeface="Arial Black" panose="020B0A04020102020204" pitchFamily="34" charset="0"/>
              </a:rPr>
              <a:t>Anders M. </a:t>
            </a:r>
            <a:r>
              <a:rPr lang="en-US" sz="700" err="1">
                <a:solidFill>
                  <a:srgbClr val="000000"/>
                </a:solidFill>
                <a:latin typeface="Arial Black" panose="020B0A04020102020204" pitchFamily="34" charset="0"/>
              </a:rPr>
              <a:t>Gildberg</a:t>
            </a:r>
            <a:endParaRPr lang="en-US" sz="700">
              <a:solidFill>
                <a:srgbClr val="000000"/>
              </a:solidFill>
              <a:latin typeface="Arial Black" panose="020B0A04020102020204" pitchFamily="34" charset="0"/>
            </a:endParaRPr>
          </a:p>
        </p:txBody>
      </p:sp>
      <p:cxnSp>
        <p:nvCxnSpPr>
          <p:cNvPr id="6" name="Rett linje 5"/>
          <p:cNvCxnSpPr/>
          <p:nvPr/>
        </p:nvCxnSpPr>
        <p:spPr>
          <a:xfrm>
            <a:off x="1404849" y="6127756"/>
            <a:ext cx="1252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5560408" y="4954145"/>
            <a:ext cx="1252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kstSylinder 38"/>
          <p:cNvSpPr txBox="1"/>
          <p:nvPr/>
        </p:nvSpPr>
        <p:spPr>
          <a:xfrm>
            <a:off x="5622781" y="4954145"/>
            <a:ext cx="1062499" cy="307777"/>
          </a:xfrm>
          <a:prstGeom prst="rect">
            <a:avLst/>
          </a:prstGeom>
          <a:noFill/>
        </p:spPr>
        <p:txBody>
          <a:bodyPr wrap="square" rtlCol="0">
            <a:spAutoFit/>
          </a:bodyPr>
          <a:lstStyle/>
          <a:p>
            <a:r>
              <a:rPr lang="nb-NO" sz="1400" b="1"/>
              <a:t>Teamarbeid</a:t>
            </a:r>
            <a:endParaRPr lang="en-US" sz="1400" b="1"/>
          </a:p>
        </p:txBody>
      </p:sp>
      <p:pic>
        <p:nvPicPr>
          <p:cNvPr id="7" name="Bilde 6"/>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201146" y="1609996"/>
            <a:ext cx="601457" cy="801943"/>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28" name="Rett linje 27"/>
          <p:cNvCxnSpPr/>
          <p:nvPr/>
        </p:nvCxnSpPr>
        <p:spPr>
          <a:xfrm>
            <a:off x="92198" y="5261922"/>
            <a:ext cx="1252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kstSylinder 39"/>
          <p:cNvSpPr txBox="1"/>
          <p:nvPr/>
        </p:nvSpPr>
        <p:spPr>
          <a:xfrm>
            <a:off x="117840" y="5258648"/>
            <a:ext cx="1755648" cy="307777"/>
          </a:xfrm>
          <a:prstGeom prst="rect">
            <a:avLst/>
          </a:prstGeom>
          <a:noFill/>
        </p:spPr>
        <p:txBody>
          <a:bodyPr wrap="square" rtlCol="0">
            <a:spAutoFit/>
          </a:bodyPr>
          <a:lstStyle/>
          <a:p>
            <a:r>
              <a:rPr lang="nb-NO" sz="1400" b="1"/>
              <a:t>Teamarbeid</a:t>
            </a:r>
            <a:endParaRPr lang="en-US" sz="1400" b="1"/>
          </a:p>
        </p:txBody>
      </p:sp>
      <p:sp>
        <p:nvSpPr>
          <p:cNvPr id="8" name="TekstSylinder 7"/>
          <p:cNvSpPr txBox="1"/>
          <p:nvPr/>
        </p:nvSpPr>
        <p:spPr>
          <a:xfrm>
            <a:off x="92645" y="5524932"/>
            <a:ext cx="1229277" cy="3323987"/>
          </a:xfrm>
          <a:prstGeom prst="rect">
            <a:avLst/>
          </a:prstGeom>
          <a:noFill/>
        </p:spPr>
        <p:txBody>
          <a:bodyPr wrap="square" rtlCol="0" anchor="t">
            <a:spAutoFit/>
          </a:bodyPr>
          <a:lstStyle/>
          <a:p>
            <a:r>
              <a:rPr lang="nb-NO" sz="1050"/>
              <a:t>Jeg har erfaring fra teamarbeid fra å jobbe i Røde Kors, Redd Barna og intensivt samarbeid med 5 andre studenter på bacheloroppgaven. Jeg syns det var veldig gøy med et fag som fokuserer på teamarbeid og kommunikasjonsteknikker. Jeg har lært mye av det og ikke minst utviklet meg selv som person basert på disse faringene.</a:t>
            </a:r>
            <a:br>
              <a:rPr lang="nb-NO" sz="1050"/>
            </a:br>
            <a:endParaRPr lang="nb-NO" sz="1050"/>
          </a:p>
        </p:txBody>
      </p:sp>
      <p:cxnSp>
        <p:nvCxnSpPr>
          <p:cNvPr id="35" name="Rett linje 5"/>
          <p:cNvCxnSpPr>
            <a:cxnSpLocks/>
          </p:cNvCxnSpPr>
          <p:nvPr/>
        </p:nvCxnSpPr>
        <p:spPr>
          <a:xfrm>
            <a:off x="2815045" y="6446611"/>
            <a:ext cx="1252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kstSylinder 14"/>
          <p:cNvSpPr txBox="1"/>
          <p:nvPr/>
        </p:nvSpPr>
        <p:spPr>
          <a:xfrm>
            <a:off x="2912700" y="6446611"/>
            <a:ext cx="1755648" cy="307777"/>
          </a:xfrm>
          <a:prstGeom prst="rect">
            <a:avLst/>
          </a:prstGeom>
          <a:noFill/>
        </p:spPr>
        <p:txBody>
          <a:bodyPr wrap="square" rtlCol="0">
            <a:spAutoFit/>
          </a:bodyPr>
          <a:lstStyle/>
          <a:p>
            <a:r>
              <a:rPr lang="nb-NO" sz="1400" b="1"/>
              <a:t>Teamarbeid</a:t>
            </a:r>
            <a:endParaRPr lang="en-US" sz="1400" b="1"/>
          </a:p>
        </p:txBody>
      </p:sp>
    </p:spTree>
    <p:extLst>
      <p:ext uri="{BB962C8B-B14F-4D97-AF65-F5344CB8AC3E}">
        <p14:creationId xmlns:p14="http://schemas.microsoft.com/office/powerpoint/2010/main" val="3404018684"/>
      </p:ext>
    </p:extLst>
  </p:cSld>
  <p:clrMapOvr>
    <a:masterClrMapping/>
  </p:clrMapOvr>
</p:sld>
</file>

<file path=ppt/theme/theme1.xml><?xml version="1.0" encoding="utf-8"?>
<a:theme xmlns:a="http://schemas.openxmlformats.org/drawingml/2006/main" name="Office Theme">
  <a:themeElements>
    <a:clrScheme name="Office-t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A4 Paper (210x297 mm)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2017-05-03T16:21:52Z</dcterms:modified>
</cp:coreProperties>
</file>