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33412113" cy="2362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25" d="100"/>
          <a:sy n="25" d="100"/>
        </p:scale>
        <p:origin x="11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7629D3-9138-4D30-B074-B43B54BBE4A1}" type="doc">
      <dgm:prSet loTypeId="urn:microsoft.com/office/officeart/2008/layout/AlternatingHexagons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D6C67C-FC4E-44DF-B699-B74A27C18C00}">
      <dgm:prSet phldrT="[Text]"/>
      <dgm:spPr/>
      <dgm:t>
        <a:bodyPr/>
        <a:lstStyle/>
        <a:p>
          <a:r>
            <a:rPr lang="ar-SA" dirty="0"/>
            <a:t> </a:t>
          </a:r>
          <a:endParaRPr lang="en-US" dirty="0"/>
        </a:p>
      </dgm:t>
    </dgm:pt>
    <dgm:pt modelId="{B6B2AF90-6046-4138-88E5-8041DBD9E13C}" type="parTrans" cxnId="{81C67321-3BCD-4593-A852-F28F0EE53954}">
      <dgm:prSet/>
      <dgm:spPr/>
      <dgm:t>
        <a:bodyPr/>
        <a:lstStyle/>
        <a:p>
          <a:endParaRPr lang="en-US"/>
        </a:p>
      </dgm:t>
    </dgm:pt>
    <dgm:pt modelId="{C8228FA3-61A1-454D-A53A-7A7B2FFEE3D5}" type="sibTrans" cxnId="{81C67321-3BCD-4593-A852-F28F0EE53954}">
      <dgm:prSet/>
      <dgm:spPr/>
      <dgm:t>
        <a:bodyPr/>
        <a:lstStyle/>
        <a:p>
          <a:endParaRPr lang="en-US"/>
        </a:p>
      </dgm:t>
    </dgm:pt>
    <dgm:pt modelId="{60E5469C-3A9A-491C-9AC6-EC8BA8E4D711}">
      <dgm:prSet phldrT="[Text]"/>
      <dgm:spPr/>
      <dgm:t>
        <a:bodyPr/>
        <a:lstStyle/>
        <a:p>
          <a:r>
            <a:rPr lang="ar-SA" dirty="0"/>
            <a:t> </a:t>
          </a:r>
          <a:endParaRPr lang="en-US" dirty="0"/>
        </a:p>
      </dgm:t>
    </dgm:pt>
    <dgm:pt modelId="{9FA5D41A-E3DF-4298-8B2F-4E2C645870A5}" type="parTrans" cxnId="{82CA0C3F-E815-44EA-8C99-5A07D9A116CF}">
      <dgm:prSet/>
      <dgm:spPr/>
      <dgm:t>
        <a:bodyPr/>
        <a:lstStyle/>
        <a:p>
          <a:endParaRPr lang="en-US"/>
        </a:p>
      </dgm:t>
    </dgm:pt>
    <dgm:pt modelId="{8C4C1BD8-7D63-4769-8C76-F5C88A9709B2}" type="sibTrans" cxnId="{82CA0C3F-E815-44EA-8C99-5A07D9A116CF}">
      <dgm:prSet/>
      <dgm:spPr/>
      <dgm:t>
        <a:bodyPr/>
        <a:lstStyle/>
        <a:p>
          <a:endParaRPr lang="en-US"/>
        </a:p>
      </dgm:t>
    </dgm:pt>
    <dgm:pt modelId="{0FE08995-7658-4980-92C0-864EEDBD6463}">
      <dgm:prSet phldrT="[Text]"/>
      <dgm:spPr/>
      <dgm:t>
        <a:bodyPr/>
        <a:lstStyle/>
        <a:p>
          <a:r>
            <a:rPr lang="ar-SA" dirty="0"/>
            <a:t> </a:t>
          </a:r>
          <a:endParaRPr lang="en-US" dirty="0"/>
        </a:p>
      </dgm:t>
    </dgm:pt>
    <dgm:pt modelId="{075FF478-2E20-4EA6-9A4A-2FB261C4E6D9}" type="parTrans" cxnId="{B913E350-ABB9-4FA6-A953-7659D58684F4}">
      <dgm:prSet/>
      <dgm:spPr/>
      <dgm:t>
        <a:bodyPr/>
        <a:lstStyle/>
        <a:p>
          <a:endParaRPr lang="en-US"/>
        </a:p>
      </dgm:t>
    </dgm:pt>
    <dgm:pt modelId="{8D109BB7-E44E-4120-A5E0-A71265A59EAD}" type="sibTrans" cxnId="{B913E350-ABB9-4FA6-A953-7659D58684F4}">
      <dgm:prSet/>
      <dgm:spPr/>
      <dgm:t>
        <a:bodyPr/>
        <a:lstStyle/>
        <a:p>
          <a:endParaRPr lang="en-US"/>
        </a:p>
      </dgm:t>
    </dgm:pt>
    <dgm:pt modelId="{97DEF141-96E9-4338-9DA8-841A3CDCF042}">
      <dgm:prSet phldrT="[Text]"/>
      <dgm:spPr/>
      <dgm:t>
        <a:bodyPr/>
        <a:lstStyle/>
        <a:p>
          <a:r>
            <a:rPr lang="ar-SA" dirty="0"/>
            <a:t> </a:t>
          </a:r>
          <a:endParaRPr lang="en-US" dirty="0"/>
        </a:p>
      </dgm:t>
    </dgm:pt>
    <dgm:pt modelId="{702C2431-655A-4A39-889F-443541DD6F54}" type="parTrans" cxnId="{5E723FA9-4FEB-4256-BF57-9E0E3181B176}">
      <dgm:prSet/>
      <dgm:spPr/>
      <dgm:t>
        <a:bodyPr/>
        <a:lstStyle/>
        <a:p>
          <a:endParaRPr lang="en-US"/>
        </a:p>
      </dgm:t>
    </dgm:pt>
    <dgm:pt modelId="{2FD1726E-8284-4CE5-9C4E-7A1F71F13338}" type="sibTrans" cxnId="{5E723FA9-4FEB-4256-BF57-9E0E3181B176}">
      <dgm:prSet/>
      <dgm:spPr/>
      <dgm:t>
        <a:bodyPr/>
        <a:lstStyle/>
        <a:p>
          <a:endParaRPr lang="en-US"/>
        </a:p>
      </dgm:t>
    </dgm:pt>
    <dgm:pt modelId="{25E6EFBD-7A27-4787-B7D3-3A13CCC9D8D4}">
      <dgm:prSet phldrT="[Text]"/>
      <dgm:spPr/>
      <dgm:t>
        <a:bodyPr/>
        <a:lstStyle/>
        <a:p>
          <a:r>
            <a:rPr lang="ar-SA" dirty="0"/>
            <a:t> </a:t>
          </a:r>
          <a:endParaRPr lang="en-US" dirty="0"/>
        </a:p>
      </dgm:t>
    </dgm:pt>
    <dgm:pt modelId="{12FCA1E5-D31A-4046-A553-43DB04E5359A}" type="parTrans" cxnId="{FEAAFC65-0B4A-4ADA-ADBD-5980DC83195A}">
      <dgm:prSet/>
      <dgm:spPr/>
      <dgm:t>
        <a:bodyPr/>
        <a:lstStyle/>
        <a:p>
          <a:endParaRPr lang="en-US"/>
        </a:p>
      </dgm:t>
    </dgm:pt>
    <dgm:pt modelId="{A88B5D63-B5EA-4183-B974-366531971951}" type="sibTrans" cxnId="{FEAAFC65-0B4A-4ADA-ADBD-5980DC83195A}">
      <dgm:prSet/>
      <dgm:spPr/>
      <dgm:t>
        <a:bodyPr/>
        <a:lstStyle/>
        <a:p>
          <a:endParaRPr lang="en-US"/>
        </a:p>
      </dgm:t>
    </dgm:pt>
    <dgm:pt modelId="{2FE91848-150D-4548-B5C8-82D73F0EFEC4}">
      <dgm:prSet phldrT="[Text]"/>
      <dgm:spPr/>
      <dgm:t>
        <a:bodyPr/>
        <a:lstStyle/>
        <a:p>
          <a:r>
            <a:rPr lang="ar-SA" dirty="0"/>
            <a:t> </a:t>
          </a:r>
          <a:endParaRPr lang="en-US" dirty="0"/>
        </a:p>
      </dgm:t>
    </dgm:pt>
    <dgm:pt modelId="{A3D79EB9-73B0-44AC-9DAA-2C5DE1D9BAE1}" type="parTrans" cxnId="{9186CCBE-7154-44E0-8E8A-FA4462138663}">
      <dgm:prSet/>
      <dgm:spPr/>
      <dgm:t>
        <a:bodyPr/>
        <a:lstStyle/>
        <a:p>
          <a:endParaRPr lang="en-US"/>
        </a:p>
      </dgm:t>
    </dgm:pt>
    <dgm:pt modelId="{244DDE2F-C917-4B47-9C6C-3931311F5BB3}" type="sibTrans" cxnId="{9186CCBE-7154-44E0-8E8A-FA4462138663}">
      <dgm:prSet/>
      <dgm:spPr/>
      <dgm:t>
        <a:bodyPr/>
        <a:lstStyle/>
        <a:p>
          <a:endParaRPr lang="en-US"/>
        </a:p>
      </dgm:t>
    </dgm:pt>
    <dgm:pt modelId="{799203C7-CD4C-44D3-BB8A-E911D8D18B07}" type="pres">
      <dgm:prSet presAssocID="{7C7629D3-9138-4D30-B074-B43B54BBE4A1}" presName="Name0" presStyleCnt="0">
        <dgm:presLayoutVars>
          <dgm:chMax/>
          <dgm:chPref/>
          <dgm:dir/>
          <dgm:animLvl val="lvl"/>
        </dgm:presLayoutVars>
      </dgm:prSet>
      <dgm:spPr/>
    </dgm:pt>
    <dgm:pt modelId="{6FF140BB-55CF-4714-9275-B914C6384D20}" type="pres">
      <dgm:prSet presAssocID="{50D6C67C-FC4E-44DF-B699-B74A27C18C00}" presName="composite" presStyleCnt="0"/>
      <dgm:spPr/>
    </dgm:pt>
    <dgm:pt modelId="{A6F980ED-8942-4A50-B8D5-21B1E5958E9E}" type="pres">
      <dgm:prSet presAssocID="{50D6C67C-FC4E-44DF-B699-B74A27C18C0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134E587C-8881-4F06-B593-51B1E144A608}" type="pres">
      <dgm:prSet presAssocID="{50D6C67C-FC4E-44DF-B699-B74A27C18C0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C6B5FCD-E7FC-457E-8AFD-B96070CD6A73}" type="pres">
      <dgm:prSet presAssocID="{50D6C67C-FC4E-44DF-B699-B74A27C18C00}" presName="BalanceSpacing" presStyleCnt="0"/>
      <dgm:spPr/>
    </dgm:pt>
    <dgm:pt modelId="{B0276F41-9C34-4697-A349-9E58823D1FA2}" type="pres">
      <dgm:prSet presAssocID="{50D6C67C-FC4E-44DF-B699-B74A27C18C00}" presName="BalanceSpacing1" presStyleCnt="0"/>
      <dgm:spPr/>
    </dgm:pt>
    <dgm:pt modelId="{5B9249B1-3AD4-4461-B899-5EE510597C04}" type="pres">
      <dgm:prSet presAssocID="{C8228FA3-61A1-454D-A53A-7A7B2FFEE3D5}" presName="Accent1Text" presStyleLbl="node1" presStyleIdx="1" presStyleCnt="6"/>
      <dgm:spPr/>
    </dgm:pt>
    <dgm:pt modelId="{2558CB6B-0093-48A1-8C15-65499E18DB59}" type="pres">
      <dgm:prSet presAssocID="{C8228FA3-61A1-454D-A53A-7A7B2FFEE3D5}" presName="spaceBetweenRectangles" presStyleCnt="0"/>
      <dgm:spPr/>
    </dgm:pt>
    <dgm:pt modelId="{6F648F74-2E54-426C-AF35-45FFCC979E57}" type="pres">
      <dgm:prSet presAssocID="{0FE08995-7658-4980-92C0-864EEDBD6463}" presName="composite" presStyleCnt="0"/>
      <dgm:spPr/>
    </dgm:pt>
    <dgm:pt modelId="{78DE3264-7E8A-4C36-9BF4-5CD36665CE6A}" type="pres">
      <dgm:prSet presAssocID="{0FE08995-7658-4980-92C0-864EEDBD646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6F6A05A-4D4F-493A-AADB-C4EDA2300E49}" type="pres">
      <dgm:prSet presAssocID="{0FE08995-7658-4980-92C0-864EEDBD646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57F6B3B-2A38-475F-8532-FD7C5D841804}" type="pres">
      <dgm:prSet presAssocID="{0FE08995-7658-4980-92C0-864EEDBD6463}" presName="BalanceSpacing" presStyleCnt="0"/>
      <dgm:spPr/>
    </dgm:pt>
    <dgm:pt modelId="{9FFFEB12-F01C-4677-A87C-19EDE82AD531}" type="pres">
      <dgm:prSet presAssocID="{0FE08995-7658-4980-92C0-864EEDBD6463}" presName="BalanceSpacing1" presStyleCnt="0"/>
      <dgm:spPr/>
    </dgm:pt>
    <dgm:pt modelId="{863F2DB6-5609-41C3-BEF5-F1CE64696234}" type="pres">
      <dgm:prSet presAssocID="{8D109BB7-E44E-4120-A5E0-A71265A59EAD}" presName="Accent1Text" presStyleLbl="node1" presStyleIdx="3" presStyleCnt="6"/>
      <dgm:spPr/>
    </dgm:pt>
    <dgm:pt modelId="{710ACB07-C3EC-49FF-986D-F0F140D27C05}" type="pres">
      <dgm:prSet presAssocID="{8D109BB7-E44E-4120-A5E0-A71265A59EAD}" presName="spaceBetweenRectangles" presStyleCnt="0"/>
      <dgm:spPr/>
    </dgm:pt>
    <dgm:pt modelId="{C3CBC7F6-746A-4425-A91A-6AD896689899}" type="pres">
      <dgm:prSet presAssocID="{25E6EFBD-7A27-4787-B7D3-3A13CCC9D8D4}" presName="composite" presStyleCnt="0"/>
      <dgm:spPr/>
    </dgm:pt>
    <dgm:pt modelId="{14AC1D21-63C2-46B9-B46F-2D5701433DD1}" type="pres">
      <dgm:prSet presAssocID="{25E6EFBD-7A27-4787-B7D3-3A13CCC9D8D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B0CAFBE-FDEA-4808-B9DA-24333BCD5D06}" type="pres">
      <dgm:prSet presAssocID="{25E6EFBD-7A27-4787-B7D3-3A13CCC9D8D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13A0656-D1CC-422C-BF9F-485D4CD15C4E}" type="pres">
      <dgm:prSet presAssocID="{25E6EFBD-7A27-4787-B7D3-3A13CCC9D8D4}" presName="BalanceSpacing" presStyleCnt="0"/>
      <dgm:spPr/>
    </dgm:pt>
    <dgm:pt modelId="{1A1618DF-65FE-4EC2-A843-31C9BDC56871}" type="pres">
      <dgm:prSet presAssocID="{25E6EFBD-7A27-4787-B7D3-3A13CCC9D8D4}" presName="BalanceSpacing1" presStyleCnt="0"/>
      <dgm:spPr/>
    </dgm:pt>
    <dgm:pt modelId="{DC821BAB-35A1-41CE-B9AF-60ED7B27E494}" type="pres">
      <dgm:prSet presAssocID="{A88B5D63-B5EA-4183-B974-366531971951}" presName="Accent1Text" presStyleLbl="node1" presStyleIdx="5" presStyleCnt="6"/>
      <dgm:spPr/>
    </dgm:pt>
  </dgm:ptLst>
  <dgm:cxnLst>
    <dgm:cxn modelId="{3511B317-5BEF-4F6E-8E81-5125CE3DA85E}" type="presOf" srcId="{7C7629D3-9138-4D30-B074-B43B54BBE4A1}" destId="{799203C7-CD4C-44D3-BB8A-E911D8D18B07}" srcOrd="0" destOrd="0" presId="urn:microsoft.com/office/officeart/2008/layout/AlternatingHexagons"/>
    <dgm:cxn modelId="{81C67321-3BCD-4593-A852-F28F0EE53954}" srcId="{7C7629D3-9138-4D30-B074-B43B54BBE4A1}" destId="{50D6C67C-FC4E-44DF-B699-B74A27C18C00}" srcOrd="0" destOrd="0" parTransId="{B6B2AF90-6046-4138-88E5-8041DBD9E13C}" sibTransId="{C8228FA3-61A1-454D-A53A-7A7B2FFEE3D5}"/>
    <dgm:cxn modelId="{5BA1E526-393D-4EE9-B6B9-4B0F6EA809F4}" type="presOf" srcId="{C8228FA3-61A1-454D-A53A-7A7B2FFEE3D5}" destId="{5B9249B1-3AD4-4461-B899-5EE510597C04}" srcOrd="0" destOrd="0" presId="urn:microsoft.com/office/officeart/2008/layout/AlternatingHexagons"/>
    <dgm:cxn modelId="{82CA0C3F-E815-44EA-8C99-5A07D9A116CF}" srcId="{50D6C67C-FC4E-44DF-B699-B74A27C18C00}" destId="{60E5469C-3A9A-491C-9AC6-EC8BA8E4D711}" srcOrd="0" destOrd="0" parTransId="{9FA5D41A-E3DF-4298-8B2F-4E2C645870A5}" sibTransId="{8C4C1BD8-7D63-4769-8C76-F5C88A9709B2}"/>
    <dgm:cxn modelId="{59190464-B92E-42A2-AF0B-A324B7033FC0}" type="presOf" srcId="{0FE08995-7658-4980-92C0-864EEDBD6463}" destId="{78DE3264-7E8A-4C36-9BF4-5CD36665CE6A}" srcOrd="0" destOrd="0" presId="urn:microsoft.com/office/officeart/2008/layout/AlternatingHexagons"/>
    <dgm:cxn modelId="{78F3DC64-3F3C-46E6-BB64-5006A95C15F0}" type="presOf" srcId="{97DEF141-96E9-4338-9DA8-841A3CDCF042}" destId="{F6F6A05A-4D4F-493A-AADB-C4EDA2300E49}" srcOrd="0" destOrd="0" presId="urn:microsoft.com/office/officeart/2008/layout/AlternatingHexagons"/>
    <dgm:cxn modelId="{FEAAFC65-0B4A-4ADA-ADBD-5980DC83195A}" srcId="{7C7629D3-9138-4D30-B074-B43B54BBE4A1}" destId="{25E6EFBD-7A27-4787-B7D3-3A13CCC9D8D4}" srcOrd="2" destOrd="0" parTransId="{12FCA1E5-D31A-4046-A553-43DB04E5359A}" sibTransId="{A88B5D63-B5EA-4183-B974-366531971951}"/>
    <dgm:cxn modelId="{F8BEDF6E-7522-4F8C-A151-55F3E2AFEAC7}" type="presOf" srcId="{A88B5D63-B5EA-4183-B974-366531971951}" destId="{DC821BAB-35A1-41CE-B9AF-60ED7B27E494}" srcOrd="0" destOrd="0" presId="urn:microsoft.com/office/officeart/2008/layout/AlternatingHexagons"/>
    <dgm:cxn modelId="{B913E350-ABB9-4FA6-A953-7659D58684F4}" srcId="{7C7629D3-9138-4D30-B074-B43B54BBE4A1}" destId="{0FE08995-7658-4980-92C0-864EEDBD6463}" srcOrd="1" destOrd="0" parTransId="{075FF478-2E20-4EA6-9A4A-2FB261C4E6D9}" sibTransId="{8D109BB7-E44E-4120-A5E0-A71265A59EAD}"/>
    <dgm:cxn modelId="{A7A6B685-5D5D-40F5-B0F3-8592DF90D7F3}" type="presOf" srcId="{8D109BB7-E44E-4120-A5E0-A71265A59EAD}" destId="{863F2DB6-5609-41C3-BEF5-F1CE64696234}" srcOrd="0" destOrd="0" presId="urn:microsoft.com/office/officeart/2008/layout/AlternatingHexagons"/>
    <dgm:cxn modelId="{916EAF90-BE13-428D-A6D7-5B0E95F48DC4}" type="presOf" srcId="{25E6EFBD-7A27-4787-B7D3-3A13CCC9D8D4}" destId="{14AC1D21-63C2-46B9-B46F-2D5701433DD1}" srcOrd="0" destOrd="0" presId="urn:microsoft.com/office/officeart/2008/layout/AlternatingHexagons"/>
    <dgm:cxn modelId="{5E723FA9-4FEB-4256-BF57-9E0E3181B176}" srcId="{0FE08995-7658-4980-92C0-864EEDBD6463}" destId="{97DEF141-96E9-4338-9DA8-841A3CDCF042}" srcOrd="0" destOrd="0" parTransId="{702C2431-655A-4A39-889F-443541DD6F54}" sibTransId="{2FD1726E-8284-4CE5-9C4E-7A1F71F13338}"/>
    <dgm:cxn modelId="{9186CCBE-7154-44E0-8E8A-FA4462138663}" srcId="{25E6EFBD-7A27-4787-B7D3-3A13CCC9D8D4}" destId="{2FE91848-150D-4548-B5C8-82D73F0EFEC4}" srcOrd="0" destOrd="0" parTransId="{A3D79EB9-73B0-44AC-9DAA-2C5DE1D9BAE1}" sibTransId="{244DDE2F-C917-4B47-9C6C-3931311F5BB3}"/>
    <dgm:cxn modelId="{E725F6CD-BFAC-4A61-A3B6-B508EF8AEFF0}" type="presOf" srcId="{2FE91848-150D-4548-B5C8-82D73F0EFEC4}" destId="{4B0CAFBE-FDEA-4808-B9DA-24333BCD5D06}" srcOrd="0" destOrd="0" presId="urn:microsoft.com/office/officeart/2008/layout/AlternatingHexagons"/>
    <dgm:cxn modelId="{6B9329EA-611D-4F02-8886-7C3BE592B723}" type="presOf" srcId="{50D6C67C-FC4E-44DF-B699-B74A27C18C00}" destId="{A6F980ED-8942-4A50-B8D5-21B1E5958E9E}" srcOrd="0" destOrd="0" presId="urn:microsoft.com/office/officeart/2008/layout/AlternatingHexagons"/>
    <dgm:cxn modelId="{BF3356FF-1DB9-406E-8CBC-61E624B3F5E9}" type="presOf" srcId="{60E5469C-3A9A-491C-9AC6-EC8BA8E4D711}" destId="{134E587C-8881-4F06-B593-51B1E144A608}" srcOrd="0" destOrd="0" presId="urn:microsoft.com/office/officeart/2008/layout/AlternatingHexagons"/>
    <dgm:cxn modelId="{B6F078AD-443D-4D4C-9D44-C7E7EB15CC7E}" type="presParOf" srcId="{799203C7-CD4C-44D3-BB8A-E911D8D18B07}" destId="{6FF140BB-55CF-4714-9275-B914C6384D20}" srcOrd="0" destOrd="0" presId="urn:microsoft.com/office/officeart/2008/layout/AlternatingHexagons"/>
    <dgm:cxn modelId="{587DEF6C-482D-4BA8-9F22-2074F927FD21}" type="presParOf" srcId="{6FF140BB-55CF-4714-9275-B914C6384D20}" destId="{A6F980ED-8942-4A50-B8D5-21B1E5958E9E}" srcOrd="0" destOrd="0" presId="urn:microsoft.com/office/officeart/2008/layout/AlternatingHexagons"/>
    <dgm:cxn modelId="{19C98B90-D706-4BBA-9421-3D11166E8714}" type="presParOf" srcId="{6FF140BB-55CF-4714-9275-B914C6384D20}" destId="{134E587C-8881-4F06-B593-51B1E144A608}" srcOrd="1" destOrd="0" presId="urn:microsoft.com/office/officeart/2008/layout/AlternatingHexagons"/>
    <dgm:cxn modelId="{0F8D0E94-F5C0-4EB3-89B2-7F3743DB1325}" type="presParOf" srcId="{6FF140BB-55CF-4714-9275-B914C6384D20}" destId="{AC6B5FCD-E7FC-457E-8AFD-B96070CD6A73}" srcOrd="2" destOrd="0" presId="urn:microsoft.com/office/officeart/2008/layout/AlternatingHexagons"/>
    <dgm:cxn modelId="{15BD2B63-18A4-43B9-87C6-ADFF5DE4CDE8}" type="presParOf" srcId="{6FF140BB-55CF-4714-9275-B914C6384D20}" destId="{B0276F41-9C34-4697-A349-9E58823D1FA2}" srcOrd="3" destOrd="0" presId="urn:microsoft.com/office/officeart/2008/layout/AlternatingHexagons"/>
    <dgm:cxn modelId="{55AE3E73-9CA9-4FD9-AADE-01447FFFC242}" type="presParOf" srcId="{6FF140BB-55CF-4714-9275-B914C6384D20}" destId="{5B9249B1-3AD4-4461-B899-5EE510597C04}" srcOrd="4" destOrd="0" presId="urn:microsoft.com/office/officeart/2008/layout/AlternatingHexagons"/>
    <dgm:cxn modelId="{1949B39C-2EC8-4741-920C-EA76B2DA5B2A}" type="presParOf" srcId="{799203C7-CD4C-44D3-BB8A-E911D8D18B07}" destId="{2558CB6B-0093-48A1-8C15-65499E18DB59}" srcOrd="1" destOrd="0" presId="urn:microsoft.com/office/officeart/2008/layout/AlternatingHexagons"/>
    <dgm:cxn modelId="{EDFEC6AF-6270-477F-9C90-7BAE60C528B6}" type="presParOf" srcId="{799203C7-CD4C-44D3-BB8A-E911D8D18B07}" destId="{6F648F74-2E54-426C-AF35-45FFCC979E57}" srcOrd="2" destOrd="0" presId="urn:microsoft.com/office/officeart/2008/layout/AlternatingHexagons"/>
    <dgm:cxn modelId="{DC208A65-577F-46B1-A8DD-1A6AD60171D2}" type="presParOf" srcId="{6F648F74-2E54-426C-AF35-45FFCC979E57}" destId="{78DE3264-7E8A-4C36-9BF4-5CD36665CE6A}" srcOrd="0" destOrd="0" presId="urn:microsoft.com/office/officeart/2008/layout/AlternatingHexagons"/>
    <dgm:cxn modelId="{DC604910-CA8E-48C9-89FB-2FABF8CB0B77}" type="presParOf" srcId="{6F648F74-2E54-426C-AF35-45FFCC979E57}" destId="{F6F6A05A-4D4F-493A-AADB-C4EDA2300E49}" srcOrd="1" destOrd="0" presId="urn:microsoft.com/office/officeart/2008/layout/AlternatingHexagons"/>
    <dgm:cxn modelId="{3911FC3A-0B49-4039-B1CF-792D4FD8D3CB}" type="presParOf" srcId="{6F648F74-2E54-426C-AF35-45FFCC979E57}" destId="{157F6B3B-2A38-475F-8532-FD7C5D841804}" srcOrd="2" destOrd="0" presId="urn:microsoft.com/office/officeart/2008/layout/AlternatingHexagons"/>
    <dgm:cxn modelId="{4870BE42-63F1-479F-9D67-7195B4C5B834}" type="presParOf" srcId="{6F648F74-2E54-426C-AF35-45FFCC979E57}" destId="{9FFFEB12-F01C-4677-A87C-19EDE82AD531}" srcOrd="3" destOrd="0" presId="urn:microsoft.com/office/officeart/2008/layout/AlternatingHexagons"/>
    <dgm:cxn modelId="{92D2AED6-FA36-48FC-A577-1AB8143B27DC}" type="presParOf" srcId="{6F648F74-2E54-426C-AF35-45FFCC979E57}" destId="{863F2DB6-5609-41C3-BEF5-F1CE64696234}" srcOrd="4" destOrd="0" presId="urn:microsoft.com/office/officeart/2008/layout/AlternatingHexagons"/>
    <dgm:cxn modelId="{6D40C6D3-21B8-4E8D-B656-0C237CB38A87}" type="presParOf" srcId="{799203C7-CD4C-44D3-BB8A-E911D8D18B07}" destId="{710ACB07-C3EC-49FF-986D-F0F140D27C05}" srcOrd="3" destOrd="0" presId="urn:microsoft.com/office/officeart/2008/layout/AlternatingHexagons"/>
    <dgm:cxn modelId="{C91CFAD5-D30A-4945-985A-87866DD92972}" type="presParOf" srcId="{799203C7-CD4C-44D3-BB8A-E911D8D18B07}" destId="{C3CBC7F6-746A-4425-A91A-6AD896689899}" srcOrd="4" destOrd="0" presId="urn:microsoft.com/office/officeart/2008/layout/AlternatingHexagons"/>
    <dgm:cxn modelId="{F982CAEB-8211-42E6-B26A-E8FF0289F568}" type="presParOf" srcId="{C3CBC7F6-746A-4425-A91A-6AD896689899}" destId="{14AC1D21-63C2-46B9-B46F-2D5701433DD1}" srcOrd="0" destOrd="0" presId="urn:microsoft.com/office/officeart/2008/layout/AlternatingHexagons"/>
    <dgm:cxn modelId="{C6EB115C-AC38-4439-9420-4CA6AE6B711D}" type="presParOf" srcId="{C3CBC7F6-746A-4425-A91A-6AD896689899}" destId="{4B0CAFBE-FDEA-4808-B9DA-24333BCD5D06}" srcOrd="1" destOrd="0" presId="urn:microsoft.com/office/officeart/2008/layout/AlternatingHexagons"/>
    <dgm:cxn modelId="{ED7F1C35-BE95-4529-90A2-BAB8CF4D5793}" type="presParOf" srcId="{C3CBC7F6-746A-4425-A91A-6AD896689899}" destId="{F13A0656-D1CC-422C-BF9F-485D4CD15C4E}" srcOrd="2" destOrd="0" presId="urn:microsoft.com/office/officeart/2008/layout/AlternatingHexagons"/>
    <dgm:cxn modelId="{BEADFB27-E31B-4CC4-B792-819FB63DA8FA}" type="presParOf" srcId="{C3CBC7F6-746A-4425-A91A-6AD896689899}" destId="{1A1618DF-65FE-4EC2-A843-31C9BDC56871}" srcOrd="3" destOrd="0" presId="urn:microsoft.com/office/officeart/2008/layout/AlternatingHexagons"/>
    <dgm:cxn modelId="{8FFE59E0-3CFF-43BF-A937-BF2B231F88FE}" type="presParOf" srcId="{C3CBC7F6-746A-4425-A91A-6AD896689899}" destId="{DC821BAB-35A1-41CE-B9AF-60ED7B27E49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980ED-8942-4A50-B8D5-21B1E5958E9E}">
      <dsp:nvSpPr>
        <dsp:cNvPr id="0" name=""/>
        <dsp:cNvSpPr/>
      </dsp:nvSpPr>
      <dsp:spPr>
        <a:xfrm rot="5400000">
          <a:off x="6251416" y="259864"/>
          <a:ext cx="3964305" cy="34489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6500" kern="1200" dirty="0"/>
            <a:t> </a:t>
          </a:r>
          <a:endParaRPr lang="en-US" sz="6500" kern="1200" dirty="0"/>
        </a:p>
      </dsp:txBody>
      <dsp:txXfrm rot="-5400000">
        <a:off x="7046557" y="619955"/>
        <a:ext cx="2374023" cy="2728763"/>
      </dsp:txXfrm>
    </dsp:sp>
    <dsp:sp modelId="{134E587C-8881-4F06-B593-51B1E144A608}">
      <dsp:nvSpPr>
        <dsp:cNvPr id="0" name=""/>
        <dsp:cNvSpPr/>
      </dsp:nvSpPr>
      <dsp:spPr>
        <a:xfrm>
          <a:off x="10062700" y="795045"/>
          <a:ext cx="4424165" cy="2378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600" kern="1200" dirty="0"/>
            <a:t> </a:t>
          </a:r>
          <a:endParaRPr lang="en-US" sz="3600" kern="1200" dirty="0"/>
        </a:p>
      </dsp:txBody>
      <dsp:txXfrm>
        <a:off x="10062700" y="795045"/>
        <a:ext cx="4424165" cy="2378583"/>
      </dsp:txXfrm>
    </dsp:sp>
    <dsp:sp modelId="{5B9249B1-3AD4-4461-B899-5EE510597C04}">
      <dsp:nvSpPr>
        <dsp:cNvPr id="0" name=""/>
        <dsp:cNvSpPr/>
      </dsp:nvSpPr>
      <dsp:spPr>
        <a:xfrm rot="5400000">
          <a:off x="2526554" y="259864"/>
          <a:ext cx="3964305" cy="34489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321695" y="619955"/>
        <a:ext cx="2374023" cy="2728763"/>
      </dsp:txXfrm>
    </dsp:sp>
    <dsp:sp modelId="{78DE3264-7E8A-4C36-9BF4-5CD36665CE6A}">
      <dsp:nvSpPr>
        <dsp:cNvPr id="0" name=""/>
        <dsp:cNvSpPr/>
      </dsp:nvSpPr>
      <dsp:spPr>
        <a:xfrm rot="5400000">
          <a:off x="4381850" y="3624767"/>
          <a:ext cx="3964305" cy="34489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6500" kern="1200" dirty="0"/>
            <a:t> </a:t>
          </a:r>
          <a:endParaRPr lang="en-US" sz="6500" kern="1200" dirty="0"/>
        </a:p>
      </dsp:txBody>
      <dsp:txXfrm rot="-5400000">
        <a:off x="5176991" y="3984858"/>
        <a:ext cx="2374023" cy="2728763"/>
      </dsp:txXfrm>
    </dsp:sp>
    <dsp:sp modelId="{F6F6A05A-4D4F-493A-AADB-C4EDA2300E49}">
      <dsp:nvSpPr>
        <dsp:cNvPr id="0" name=""/>
        <dsp:cNvSpPr/>
      </dsp:nvSpPr>
      <dsp:spPr>
        <a:xfrm>
          <a:off x="215364" y="4159948"/>
          <a:ext cx="4281450" cy="2378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600" kern="1200" dirty="0"/>
            <a:t> </a:t>
          </a:r>
          <a:endParaRPr lang="en-US" sz="3600" kern="1200" dirty="0"/>
        </a:p>
      </dsp:txBody>
      <dsp:txXfrm>
        <a:off x="215364" y="4159948"/>
        <a:ext cx="4281450" cy="2378583"/>
      </dsp:txXfrm>
    </dsp:sp>
    <dsp:sp modelId="{863F2DB6-5609-41C3-BEF5-F1CE64696234}">
      <dsp:nvSpPr>
        <dsp:cNvPr id="0" name=""/>
        <dsp:cNvSpPr/>
      </dsp:nvSpPr>
      <dsp:spPr>
        <a:xfrm rot="5400000">
          <a:off x="8106711" y="3624767"/>
          <a:ext cx="3964305" cy="34489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8901852" y="3984858"/>
        <a:ext cx="2374023" cy="2728763"/>
      </dsp:txXfrm>
    </dsp:sp>
    <dsp:sp modelId="{14AC1D21-63C2-46B9-B46F-2D5701433DD1}">
      <dsp:nvSpPr>
        <dsp:cNvPr id="0" name=""/>
        <dsp:cNvSpPr/>
      </dsp:nvSpPr>
      <dsp:spPr>
        <a:xfrm rot="5400000">
          <a:off x="6251416" y="6989669"/>
          <a:ext cx="3964305" cy="34489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6500" kern="1200" dirty="0"/>
            <a:t> </a:t>
          </a:r>
          <a:endParaRPr lang="en-US" sz="6500" kern="1200" dirty="0"/>
        </a:p>
      </dsp:txBody>
      <dsp:txXfrm rot="-5400000">
        <a:off x="7046557" y="7349760"/>
        <a:ext cx="2374023" cy="2728763"/>
      </dsp:txXfrm>
    </dsp:sp>
    <dsp:sp modelId="{4B0CAFBE-FDEA-4808-B9DA-24333BCD5D06}">
      <dsp:nvSpPr>
        <dsp:cNvPr id="0" name=""/>
        <dsp:cNvSpPr/>
      </dsp:nvSpPr>
      <dsp:spPr>
        <a:xfrm>
          <a:off x="10062700" y="7524850"/>
          <a:ext cx="4424165" cy="2378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600" kern="1200" dirty="0"/>
            <a:t> </a:t>
          </a:r>
          <a:endParaRPr lang="en-US" sz="3600" kern="1200" dirty="0"/>
        </a:p>
      </dsp:txBody>
      <dsp:txXfrm>
        <a:off x="10062700" y="7524850"/>
        <a:ext cx="4424165" cy="2378583"/>
      </dsp:txXfrm>
    </dsp:sp>
    <dsp:sp modelId="{DC821BAB-35A1-41CE-B9AF-60ED7B27E494}">
      <dsp:nvSpPr>
        <dsp:cNvPr id="0" name=""/>
        <dsp:cNvSpPr/>
      </dsp:nvSpPr>
      <dsp:spPr>
        <a:xfrm rot="5400000">
          <a:off x="2526554" y="6989669"/>
          <a:ext cx="3964305" cy="34489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321695" y="7349760"/>
        <a:ext cx="2374023" cy="2728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5909" y="3866956"/>
            <a:ext cx="28400296" cy="8226166"/>
          </a:xfrm>
        </p:spPr>
        <p:txBody>
          <a:bodyPr anchor="b"/>
          <a:lstStyle>
            <a:lvl1pPr algn="ctr">
              <a:defRPr sz="206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6514" y="12410355"/>
            <a:ext cx="25059085" cy="5704713"/>
          </a:xfrm>
        </p:spPr>
        <p:txBody>
          <a:bodyPr/>
          <a:lstStyle>
            <a:lvl1pPr marL="0" indent="0" algn="ctr">
              <a:buNone/>
              <a:defRPr sz="8269"/>
            </a:lvl1pPr>
            <a:lvl2pPr marL="1575237" indent="0" algn="ctr">
              <a:buNone/>
              <a:defRPr sz="6891"/>
            </a:lvl2pPr>
            <a:lvl3pPr marL="3150474" indent="0" algn="ctr">
              <a:buNone/>
              <a:defRPr sz="6202"/>
            </a:lvl3pPr>
            <a:lvl4pPr marL="4725711" indent="0" algn="ctr">
              <a:buNone/>
              <a:defRPr sz="5513"/>
            </a:lvl4pPr>
            <a:lvl5pPr marL="6300948" indent="0" algn="ctr">
              <a:buNone/>
              <a:defRPr sz="5513"/>
            </a:lvl5pPr>
            <a:lvl6pPr marL="7876184" indent="0" algn="ctr">
              <a:buNone/>
              <a:defRPr sz="5513"/>
            </a:lvl6pPr>
            <a:lvl7pPr marL="9451421" indent="0" algn="ctr">
              <a:buNone/>
              <a:defRPr sz="5513"/>
            </a:lvl7pPr>
            <a:lvl8pPr marL="11026658" indent="0" algn="ctr">
              <a:buNone/>
              <a:defRPr sz="5513"/>
            </a:lvl8pPr>
            <a:lvl9pPr marL="12601895" indent="0" algn="ctr">
              <a:buNone/>
              <a:defRPr sz="55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5891-527F-454F-8093-7698079A729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067-4422-284F-BF6E-CB382933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5891-527F-454F-8093-7698079A729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067-4422-284F-BF6E-CB382933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0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910545" y="1257991"/>
            <a:ext cx="7204487" cy="20023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97085" y="1257991"/>
            <a:ext cx="21195809" cy="20023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5891-527F-454F-8093-7698079A729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067-4422-284F-BF6E-CB382933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8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5891-527F-454F-8093-7698079A729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067-4422-284F-BF6E-CB382933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8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683" y="5890686"/>
            <a:ext cx="28817947" cy="9828736"/>
          </a:xfrm>
        </p:spPr>
        <p:txBody>
          <a:bodyPr anchor="b"/>
          <a:lstStyle>
            <a:lvl1pPr>
              <a:defRPr sz="206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9683" y="15812405"/>
            <a:ext cx="28817947" cy="5168700"/>
          </a:xfrm>
        </p:spPr>
        <p:txBody>
          <a:bodyPr/>
          <a:lstStyle>
            <a:lvl1pPr marL="0" indent="0">
              <a:buNone/>
              <a:defRPr sz="8269">
                <a:solidFill>
                  <a:schemeClr val="tx1"/>
                </a:solidFill>
              </a:defRPr>
            </a:lvl1pPr>
            <a:lvl2pPr marL="1575237" indent="0">
              <a:buNone/>
              <a:defRPr sz="6891">
                <a:solidFill>
                  <a:schemeClr val="tx1">
                    <a:tint val="75000"/>
                  </a:schemeClr>
                </a:solidFill>
              </a:defRPr>
            </a:lvl2pPr>
            <a:lvl3pPr marL="3150474" indent="0">
              <a:buNone/>
              <a:defRPr sz="6202">
                <a:solidFill>
                  <a:schemeClr val="tx1">
                    <a:tint val="75000"/>
                  </a:schemeClr>
                </a:solidFill>
              </a:defRPr>
            </a:lvl3pPr>
            <a:lvl4pPr marL="4725711" indent="0">
              <a:buNone/>
              <a:defRPr sz="5513">
                <a:solidFill>
                  <a:schemeClr val="tx1">
                    <a:tint val="75000"/>
                  </a:schemeClr>
                </a:solidFill>
              </a:defRPr>
            </a:lvl4pPr>
            <a:lvl5pPr marL="6300948" indent="0">
              <a:buNone/>
              <a:defRPr sz="5513">
                <a:solidFill>
                  <a:schemeClr val="tx1">
                    <a:tint val="75000"/>
                  </a:schemeClr>
                </a:solidFill>
              </a:defRPr>
            </a:lvl5pPr>
            <a:lvl6pPr marL="7876184" indent="0">
              <a:buNone/>
              <a:defRPr sz="5513">
                <a:solidFill>
                  <a:schemeClr val="tx1">
                    <a:tint val="75000"/>
                  </a:schemeClr>
                </a:solidFill>
              </a:defRPr>
            </a:lvl6pPr>
            <a:lvl7pPr marL="9451421" indent="0">
              <a:buNone/>
              <a:defRPr sz="5513">
                <a:solidFill>
                  <a:schemeClr val="tx1">
                    <a:tint val="75000"/>
                  </a:schemeClr>
                </a:solidFill>
              </a:defRPr>
            </a:lvl7pPr>
            <a:lvl8pPr marL="11026658" indent="0">
              <a:buNone/>
              <a:defRPr sz="5513">
                <a:solidFill>
                  <a:schemeClr val="tx1">
                    <a:tint val="75000"/>
                  </a:schemeClr>
                </a:solidFill>
              </a:defRPr>
            </a:lvl8pPr>
            <a:lvl9pPr marL="12601895" indent="0">
              <a:buNone/>
              <a:defRPr sz="55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5891-527F-454F-8093-7698079A729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067-4422-284F-BF6E-CB382933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9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7083" y="6289954"/>
            <a:ext cx="14200148" cy="14991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14882" y="6289954"/>
            <a:ext cx="14200148" cy="14991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5891-527F-454F-8093-7698079A729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067-4422-284F-BF6E-CB382933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435" y="1257996"/>
            <a:ext cx="28817947" cy="45670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1438" y="5792229"/>
            <a:ext cx="14134888" cy="2838682"/>
          </a:xfrm>
        </p:spPr>
        <p:txBody>
          <a:bodyPr anchor="b"/>
          <a:lstStyle>
            <a:lvl1pPr marL="0" indent="0">
              <a:buNone/>
              <a:defRPr sz="8269" b="1"/>
            </a:lvl1pPr>
            <a:lvl2pPr marL="1575237" indent="0">
              <a:buNone/>
              <a:defRPr sz="6891" b="1"/>
            </a:lvl2pPr>
            <a:lvl3pPr marL="3150474" indent="0">
              <a:buNone/>
              <a:defRPr sz="6202" b="1"/>
            </a:lvl3pPr>
            <a:lvl4pPr marL="4725711" indent="0">
              <a:buNone/>
              <a:defRPr sz="5513" b="1"/>
            </a:lvl4pPr>
            <a:lvl5pPr marL="6300948" indent="0">
              <a:buNone/>
              <a:defRPr sz="5513" b="1"/>
            </a:lvl5pPr>
            <a:lvl6pPr marL="7876184" indent="0">
              <a:buNone/>
              <a:defRPr sz="5513" b="1"/>
            </a:lvl6pPr>
            <a:lvl7pPr marL="9451421" indent="0">
              <a:buNone/>
              <a:defRPr sz="5513" b="1"/>
            </a:lvl7pPr>
            <a:lvl8pPr marL="11026658" indent="0">
              <a:buNone/>
              <a:defRPr sz="5513" b="1"/>
            </a:lvl8pPr>
            <a:lvl9pPr marL="12601895" indent="0">
              <a:buNone/>
              <a:defRPr sz="55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1438" y="8630911"/>
            <a:ext cx="14134888" cy="126947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914884" y="5792229"/>
            <a:ext cx="14204500" cy="2838682"/>
          </a:xfrm>
        </p:spPr>
        <p:txBody>
          <a:bodyPr anchor="b"/>
          <a:lstStyle>
            <a:lvl1pPr marL="0" indent="0">
              <a:buNone/>
              <a:defRPr sz="8269" b="1"/>
            </a:lvl1pPr>
            <a:lvl2pPr marL="1575237" indent="0">
              <a:buNone/>
              <a:defRPr sz="6891" b="1"/>
            </a:lvl2pPr>
            <a:lvl3pPr marL="3150474" indent="0">
              <a:buNone/>
              <a:defRPr sz="6202" b="1"/>
            </a:lvl3pPr>
            <a:lvl4pPr marL="4725711" indent="0">
              <a:buNone/>
              <a:defRPr sz="5513" b="1"/>
            </a:lvl4pPr>
            <a:lvl5pPr marL="6300948" indent="0">
              <a:buNone/>
              <a:defRPr sz="5513" b="1"/>
            </a:lvl5pPr>
            <a:lvl6pPr marL="7876184" indent="0">
              <a:buNone/>
              <a:defRPr sz="5513" b="1"/>
            </a:lvl6pPr>
            <a:lvl7pPr marL="9451421" indent="0">
              <a:buNone/>
              <a:defRPr sz="5513" b="1"/>
            </a:lvl7pPr>
            <a:lvl8pPr marL="11026658" indent="0">
              <a:buNone/>
              <a:defRPr sz="5513" b="1"/>
            </a:lvl8pPr>
            <a:lvl9pPr marL="12601895" indent="0">
              <a:buNone/>
              <a:defRPr sz="55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914884" y="8630911"/>
            <a:ext cx="14204500" cy="126947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5891-527F-454F-8093-7698079A729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067-4422-284F-BF6E-CB382933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0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5891-527F-454F-8093-7698079A729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067-4422-284F-BF6E-CB382933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2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5891-527F-454F-8093-7698079A729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067-4422-284F-BF6E-CB382933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8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435" y="1575223"/>
            <a:ext cx="10776276" cy="5513282"/>
          </a:xfrm>
        </p:spPr>
        <p:txBody>
          <a:bodyPr anchor="b"/>
          <a:lstStyle>
            <a:lvl1pPr>
              <a:defRPr sz="110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4500" y="3402050"/>
            <a:ext cx="16914882" cy="16791443"/>
          </a:xfrm>
        </p:spPr>
        <p:txBody>
          <a:bodyPr/>
          <a:lstStyle>
            <a:lvl1pPr>
              <a:defRPr sz="11025"/>
            </a:lvl1pPr>
            <a:lvl2pPr>
              <a:defRPr sz="9647"/>
            </a:lvl2pPr>
            <a:lvl3pPr>
              <a:defRPr sz="8269"/>
            </a:lvl3pPr>
            <a:lvl4pPr>
              <a:defRPr sz="6891"/>
            </a:lvl4pPr>
            <a:lvl5pPr>
              <a:defRPr sz="6891"/>
            </a:lvl5pPr>
            <a:lvl6pPr>
              <a:defRPr sz="6891"/>
            </a:lvl6pPr>
            <a:lvl7pPr>
              <a:defRPr sz="6891"/>
            </a:lvl7pPr>
            <a:lvl8pPr>
              <a:defRPr sz="6891"/>
            </a:lvl8pPr>
            <a:lvl9pPr>
              <a:defRPr sz="68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1435" y="7088505"/>
            <a:ext cx="10776276" cy="13132332"/>
          </a:xfrm>
        </p:spPr>
        <p:txBody>
          <a:bodyPr/>
          <a:lstStyle>
            <a:lvl1pPr marL="0" indent="0">
              <a:buNone/>
              <a:defRPr sz="5513"/>
            </a:lvl1pPr>
            <a:lvl2pPr marL="1575237" indent="0">
              <a:buNone/>
              <a:defRPr sz="4824"/>
            </a:lvl2pPr>
            <a:lvl3pPr marL="3150474" indent="0">
              <a:buNone/>
              <a:defRPr sz="4134"/>
            </a:lvl3pPr>
            <a:lvl4pPr marL="4725711" indent="0">
              <a:buNone/>
              <a:defRPr sz="3445"/>
            </a:lvl4pPr>
            <a:lvl5pPr marL="6300948" indent="0">
              <a:buNone/>
              <a:defRPr sz="3445"/>
            </a:lvl5pPr>
            <a:lvl6pPr marL="7876184" indent="0">
              <a:buNone/>
              <a:defRPr sz="3445"/>
            </a:lvl6pPr>
            <a:lvl7pPr marL="9451421" indent="0">
              <a:buNone/>
              <a:defRPr sz="3445"/>
            </a:lvl7pPr>
            <a:lvl8pPr marL="11026658" indent="0">
              <a:buNone/>
              <a:defRPr sz="3445"/>
            </a:lvl8pPr>
            <a:lvl9pPr marL="12601895" indent="0">
              <a:buNone/>
              <a:defRPr sz="3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5891-527F-454F-8093-7698079A729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067-4422-284F-BF6E-CB382933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8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435" y="1575223"/>
            <a:ext cx="10776276" cy="5513282"/>
          </a:xfrm>
        </p:spPr>
        <p:txBody>
          <a:bodyPr anchor="b"/>
          <a:lstStyle>
            <a:lvl1pPr>
              <a:defRPr sz="110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204500" y="3402050"/>
            <a:ext cx="16914882" cy="16791443"/>
          </a:xfrm>
        </p:spPr>
        <p:txBody>
          <a:bodyPr anchor="t"/>
          <a:lstStyle>
            <a:lvl1pPr marL="0" indent="0">
              <a:buNone/>
              <a:defRPr sz="11025"/>
            </a:lvl1pPr>
            <a:lvl2pPr marL="1575237" indent="0">
              <a:buNone/>
              <a:defRPr sz="9647"/>
            </a:lvl2pPr>
            <a:lvl3pPr marL="3150474" indent="0">
              <a:buNone/>
              <a:defRPr sz="8269"/>
            </a:lvl3pPr>
            <a:lvl4pPr marL="4725711" indent="0">
              <a:buNone/>
              <a:defRPr sz="6891"/>
            </a:lvl4pPr>
            <a:lvl5pPr marL="6300948" indent="0">
              <a:buNone/>
              <a:defRPr sz="6891"/>
            </a:lvl5pPr>
            <a:lvl6pPr marL="7876184" indent="0">
              <a:buNone/>
              <a:defRPr sz="6891"/>
            </a:lvl6pPr>
            <a:lvl7pPr marL="9451421" indent="0">
              <a:buNone/>
              <a:defRPr sz="6891"/>
            </a:lvl7pPr>
            <a:lvl8pPr marL="11026658" indent="0">
              <a:buNone/>
              <a:defRPr sz="6891"/>
            </a:lvl8pPr>
            <a:lvl9pPr marL="12601895" indent="0">
              <a:buNone/>
              <a:defRPr sz="689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1435" y="7088505"/>
            <a:ext cx="10776276" cy="13132332"/>
          </a:xfrm>
        </p:spPr>
        <p:txBody>
          <a:bodyPr/>
          <a:lstStyle>
            <a:lvl1pPr marL="0" indent="0">
              <a:buNone/>
              <a:defRPr sz="5513"/>
            </a:lvl1pPr>
            <a:lvl2pPr marL="1575237" indent="0">
              <a:buNone/>
              <a:defRPr sz="4824"/>
            </a:lvl2pPr>
            <a:lvl3pPr marL="3150474" indent="0">
              <a:buNone/>
              <a:defRPr sz="4134"/>
            </a:lvl3pPr>
            <a:lvl4pPr marL="4725711" indent="0">
              <a:buNone/>
              <a:defRPr sz="3445"/>
            </a:lvl4pPr>
            <a:lvl5pPr marL="6300948" indent="0">
              <a:buNone/>
              <a:defRPr sz="3445"/>
            </a:lvl5pPr>
            <a:lvl6pPr marL="7876184" indent="0">
              <a:buNone/>
              <a:defRPr sz="3445"/>
            </a:lvl6pPr>
            <a:lvl7pPr marL="9451421" indent="0">
              <a:buNone/>
              <a:defRPr sz="3445"/>
            </a:lvl7pPr>
            <a:lvl8pPr marL="11026658" indent="0">
              <a:buNone/>
              <a:defRPr sz="3445"/>
            </a:lvl8pPr>
            <a:lvl9pPr marL="12601895" indent="0">
              <a:buNone/>
              <a:defRPr sz="3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5891-527F-454F-8093-7698079A729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067-4422-284F-BF6E-CB382933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83" y="1257996"/>
            <a:ext cx="28817947" cy="456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83" y="6289954"/>
            <a:ext cx="28817947" cy="14991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97083" y="21899985"/>
            <a:ext cx="7517725" cy="1257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85891-527F-454F-8093-7698079A729E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67763" y="21899985"/>
            <a:ext cx="11276588" cy="1257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7305" y="21899985"/>
            <a:ext cx="7517725" cy="1257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4067-4422-284F-BF6E-CB3829332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150474" rtl="0" eaLnBrk="1" latinLnBrk="0" hangingPunct="1">
        <a:lnSpc>
          <a:spcPct val="90000"/>
        </a:lnSpc>
        <a:spcBef>
          <a:spcPct val="0"/>
        </a:spcBef>
        <a:buNone/>
        <a:defRPr sz="15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7618" indent="-787618" algn="l" defTabSz="3150474" rtl="0" eaLnBrk="1" latinLnBrk="0" hangingPunct="1">
        <a:lnSpc>
          <a:spcPct val="90000"/>
        </a:lnSpc>
        <a:spcBef>
          <a:spcPts val="3445"/>
        </a:spcBef>
        <a:buFont typeface="Arial" panose="020B0604020202020204" pitchFamily="34" charset="0"/>
        <a:buChar char="•"/>
        <a:defRPr sz="9647" kern="1200">
          <a:solidFill>
            <a:schemeClr val="tx1"/>
          </a:solidFill>
          <a:latin typeface="+mn-lt"/>
          <a:ea typeface="+mn-ea"/>
          <a:cs typeface="+mn-cs"/>
        </a:defRPr>
      </a:lvl1pPr>
      <a:lvl2pPr marL="2362855" indent="-787618" algn="l" defTabSz="3150474" rtl="0" eaLnBrk="1" latinLnBrk="0" hangingPunct="1">
        <a:lnSpc>
          <a:spcPct val="90000"/>
        </a:lnSpc>
        <a:spcBef>
          <a:spcPts val="1723"/>
        </a:spcBef>
        <a:buFont typeface="Arial" panose="020B0604020202020204" pitchFamily="34" charset="0"/>
        <a:buChar char="•"/>
        <a:defRPr sz="8269" kern="1200">
          <a:solidFill>
            <a:schemeClr val="tx1"/>
          </a:solidFill>
          <a:latin typeface="+mn-lt"/>
          <a:ea typeface="+mn-ea"/>
          <a:cs typeface="+mn-cs"/>
        </a:defRPr>
      </a:lvl2pPr>
      <a:lvl3pPr marL="3938092" indent="-787618" algn="l" defTabSz="3150474" rtl="0" eaLnBrk="1" latinLnBrk="0" hangingPunct="1">
        <a:lnSpc>
          <a:spcPct val="90000"/>
        </a:lnSpc>
        <a:spcBef>
          <a:spcPts val="1723"/>
        </a:spcBef>
        <a:buFont typeface="Arial" panose="020B0604020202020204" pitchFamily="34" charset="0"/>
        <a:buChar char="•"/>
        <a:defRPr sz="6891" kern="1200">
          <a:solidFill>
            <a:schemeClr val="tx1"/>
          </a:solidFill>
          <a:latin typeface="+mn-lt"/>
          <a:ea typeface="+mn-ea"/>
          <a:cs typeface="+mn-cs"/>
        </a:defRPr>
      </a:lvl3pPr>
      <a:lvl4pPr marL="5513329" indent="-787618" algn="l" defTabSz="3150474" rtl="0" eaLnBrk="1" latinLnBrk="0" hangingPunct="1">
        <a:lnSpc>
          <a:spcPct val="90000"/>
        </a:lnSpc>
        <a:spcBef>
          <a:spcPts val="1723"/>
        </a:spcBef>
        <a:buFont typeface="Arial" panose="020B0604020202020204" pitchFamily="34" charset="0"/>
        <a:buChar char="•"/>
        <a:defRPr sz="6202" kern="1200">
          <a:solidFill>
            <a:schemeClr val="tx1"/>
          </a:solidFill>
          <a:latin typeface="+mn-lt"/>
          <a:ea typeface="+mn-ea"/>
          <a:cs typeface="+mn-cs"/>
        </a:defRPr>
      </a:lvl4pPr>
      <a:lvl5pPr marL="7088566" indent="-787618" algn="l" defTabSz="3150474" rtl="0" eaLnBrk="1" latinLnBrk="0" hangingPunct="1">
        <a:lnSpc>
          <a:spcPct val="90000"/>
        </a:lnSpc>
        <a:spcBef>
          <a:spcPts val="1723"/>
        </a:spcBef>
        <a:buFont typeface="Arial" panose="020B0604020202020204" pitchFamily="34" charset="0"/>
        <a:buChar char="•"/>
        <a:defRPr sz="6202" kern="1200">
          <a:solidFill>
            <a:schemeClr val="tx1"/>
          </a:solidFill>
          <a:latin typeface="+mn-lt"/>
          <a:ea typeface="+mn-ea"/>
          <a:cs typeface="+mn-cs"/>
        </a:defRPr>
      </a:lvl5pPr>
      <a:lvl6pPr marL="8663803" indent="-787618" algn="l" defTabSz="3150474" rtl="0" eaLnBrk="1" latinLnBrk="0" hangingPunct="1">
        <a:lnSpc>
          <a:spcPct val="90000"/>
        </a:lnSpc>
        <a:spcBef>
          <a:spcPts val="1723"/>
        </a:spcBef>
        <a:buFont typeface="Arial" panose="020B0604020202020204" pitchFamily="34" charset="0"/>
        <a:buChar char="•"/>
        <a:defRPr sz="6202" kern="1200">
          <a:solidFill>
            <a:schemeClr val="tx1"/>
          </a:solidFill>
          <a:latin typeface="+mn-lt"/>
          <a:ea typeface="+mn-ea"/>
          <a:cs typeface="+mn-cs"/>
        </a:defRPr>
      </a:lvl6pPr>
      <a:lvl7pPr marL="10239040" indent="-787618" algn="l" defTabSz="3150474" rtl="0" eaLnBrk="1" latinLnBrk="0" hangingPunct="1">
        <a:lnSpc>
          <a:spcPct val="90000"/>
        </a:lnSpc>
        <a:spcBef>
          <a:spcPts val="1723"/>
        </a:spcBef>
        <a:buFont typeface="Arial" panose="020B0604020202020204" pitchFamily="34" charset="0"/>
        <a:buChar char="•"/>
        <a:defRPr sz="6202" kern="1200">
          <a:solidFill>
            <a:schemeClr val="tx1"/>
          </a:solidFill>
          <a:latin typeface="+mn-lt"/>
          <a:ea typeface="+mn-ea"/>
          <a:cs typeface="+mn-cs"/>
        </a:defRPr>
      </a:lvl7pPr>
      <a:lvl8pPr marL="11814277" indent="-787618" algn="l" defTabSz="3150474" rtl="0" eaLnBrk="1" latinLnBrk="0" hangingPunct="1">
        <a:lnSpc>
          <a:spcPct val="90000"/>
        </a:lnSpc>
        <a:spcBef>
          <a:spcPts val="1723"/>
        </a:spcBef>
        <a:buFont typeface="Arial" panose="020B0604020202020204" pitchFamily="34" charset="0"/>
        <a:buChar char="•"/>
        <a:defRPr sz="6202" kern="1200">
          <a:solidFill>
            <a:schemeClr val="tx1"/>
          </a:solidFill>
          <a:latin typeface="+mn-lt"/>
          <a:ea typeface="+mn-ea"/>
          <a:cs typeface="+mn-cs"/>
        </a:defRPr>
      </a:lvl8pPr>
      <a:lvl9pPr marL="13389513" indent="-787618" algn="l" defTabSz="3150474" rtl="0" eaLnBrk="1" latinLnBrk="0" hangingPunct="1">
        <a:lnSpc>
          <a:spcPct val="90000"/>
        </a:lnSpc>
        <a:spcBef>
          <a:spcPts val="1723"/>
        </a:spcBef>
        <a:buFont typeface="Arial" panose="020B0604020202020204" pitchFamily="34" charset="0"/>
        <a:buChar char="•"/>
        <a:defRPr sz="62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50474" rtl="0" eaLnBrk="1" latinLnBrk="0" hangingPunct="1">
        <a:defRPr sz="6202" kern="1200">
          <a:solidFill>
            <a:schemeClr val="tx1"/>
          </a:solidFill>
          <a:latin typeface="+mn-lt"/>
          <a:ea typeface="+mn-ea"/>
          <a:cs typeface="+mn-cs"/>
        </a:defRPr>
      </a:lvl1pPr>
      <a:lvl2pPr marL="1575237" algn="l" defTabSz="3150474" rtl="0" eaLnBrk="1" latinLnBrk="0" hangingPunct="1">
        <a:defRPr sz="6202" kern="1200">
          <a:solidFill>
            <a:schemeClr val="tx1"/>
          </a:solidFill>
          <a:latin typeface="+mn-lt"/>
          <a:ea typeface="+mn-ea"/>
          <a:cs typeface="+mn-cs"/>
        </a:defRPr>
      </a:lvl2pPr>
      <a:lvl3pPr marL="3150474" algn="l" defTabSz="3150474" rtl="0" eaLnBrk="1" latinLnBrk="0" hangingPunct="1">
        <a:defRPr sz="6202" kern="1200">
          <a:solidFill>
            <a:schemeClr val="tx1"/>
          </a:solidFill>
          <a:latin typeface="+mn-lt"/>
          <a:ea typeface="+mn-ea"/>
          <a:cs typeface="+mn-cs"/>
        </a:defRPr>
      </a:lvl3pPr>
      <a:lvl4pPr marL="4725711" algn="l" defTabSz="3150474" rtl="0" eaLnBrk="1" latinLnBrk="0" hangingPunct="1">
        <a:defRPr sz="6202" kern="1200">
          <a:solidFill>
            <a:schemeClr val="tx1"/>
          </a:solidFill>
          <a:latin typeface="+mn-lt"/>
          <a:ea typeface="+mn-ea"/>
          <a:cs typeface="+mn-cs"/>
        </a:defRPr>
      </a:lvl4pPr>
      <a:lvl5pPr marL="6300948" algn="l" defTabSz="3150474" rtl="0" eaLnBrk="1" latinLnBrk="0" hangingPunct="1">
        <a:defRPr sz="6202" kern="1200">
          <a:solidFill>
            <a:schemeClr val="tx1"/>
          </a:solidFill>
          <a:latin typeface="+mn-lt"/>
          <a:ea typeface="+mn-ea"/>
          <a:cs typeface="+mn-cs"/>
        </a:defRPr>
      </a:lvl5pPr>
      <a:lvl6pPr marL="7876184" algn="l" defTabSz="3150474" rtl="0" eaLnBrk="1" latinLnBrk="0" hangingPunct="1">
        <a:defRPr sz="6202" kern="1200">
          <a:solidFill>
            <a:schemeClr val="tx1"/>
          </a:solidFill>
          <a:latin typeface="+mn-lt"/>
          <a:ea typeface="+mn-ea"/>
          <a:cs typeface="+mn-cs"/>
        </a:defRPr>
      </a:lvl6pPr>
      <a:lvl7pPr marL="9451421" algn="l" defTabSz="3150474" rtl="0" eaLnBrk="1" latinLnBrk="0" hangingPunct="1">
        <a:defRPr sz="6202" kern="1200">
          <a:solidFill>
            <a:schemeClr val="tx1"/>
          </a:solidFill>
          <a:latin typeface="+mn-lt"/>
          <a:ea typeface="+mn-ea"/>
          <a:cs typeface="+mn-cs"/>
        </a:defRPr>
      </a:lvl7pPr>
      <a:lvl8pPr marL="11026658" algn="l" defTabSz="3150474" rtl="0" eaLnBrk="1" latinLnBrk="0" hangingPunct="1">
        <a:defRPr sz="6202" kern="1200">
          <a:solidFill>
            <a:schemeClr val="tx1"/>
          </a:solidFill>
          <a:latin typeface="+mn-lt"/>
          <a:ea typeface="+mn-ea"/>
          <a:cs typeface="+mn-cs"/>
        </a:defRPr>
      </a:lvl8pPr>
      <a:lvl9pPr marL="12601895" algn="l" defTabSz="3150474" rtl="0" eaLnBrk="1" latinLnBrk="0" hangingPunct="1">
        <a:defRPr sz="62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45CCCC-8310-864C-920A-4AA0E523C8C2}"/>
              </a:ext>
            </a:extLst>
          </p:cNvPr>
          <p:cNvSpPr/>
          <p:nvPr/>
        </p:nvSpPr>
        <p:spPr>
          <a:xfrm>
            <a:off x="1193221" y="5265822"/>
            <a:ext cx="30315063" cy="1338007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rtl="1"/>
            <a:endParaRPr lang="en-US" sz="6746" noProof="1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 rtl="1"/>
            <a:r>
              <a:rPr lang="ar-SA" sz="6746" noProof="1">
                <a:latin typeface="Dubai" panose="020B0503030403030204" pitchFamily="34" charset="-78"/>
                <a:cs typeface="Dubai" panose="020B0503030403030204" pitchFamily="34" charset="-78"/>
              </a:rPr>
              <a:t>يسرنا أن نمنح</a:t>
            </a:r>
          </a:p>
          <a:p>
            <a:pPr algn="ctr" rtl="1"/>
            <a:endParaRPr lang="ar-SA" sz="6746" noProof="1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 rtl="1"/>
            <a:endParaRPr lang="ar-SA" sz="9444" b="1" noProof="1">
              <a:solidFill>
                <a:srgbClr val="002060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 rtl="1"/>
            <a:r>
              <a:rPr lang="ar-SA" sz="6746" noProof="1">
                <a:latin typeface="Dubai" panose="020B0503030403030204" pitchFamily="34" charset="-78"/>
                <a:cs typeface="Dubai" panose="020B0503030403030204" pitchFamily="34" charset="-78"/>
              </a:rPr>
              <a:t>شهادة حضور محاضره بعنوان</a:t>
            </a:r>
          </a:p>
          <a:p>
            <a:pPr algn="ctr" rtl="1"/>
            <a:endParaRPr lang="ar-SA" sz="6746" noProof="1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 rtl="1"/>
            <a:endParaRPr lang="ar-SA" sz="6746" noProof="1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 rtl="1"/>
            <a:r>
              <a:rPr lang="ar-SA" sz="6746" noProof="1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</a:p>
          <a:p>
            <a:pPr algn="ctr" rtl="1"/>
            <a:r>
              <a:rPr lang="ar-SA" sz="6746" noProof="1">
                <a:latin typeface="Dubai" panose="020B0503030403030204" pitchFamily="34" charset="-78"/>
                <a:cs typeface="Dubai" panose="020B0503030403030204" pitchFamily="34" charset="-78"/>
              </a:rPr>
              <a:t>والتي عقدت يوم الإثنين 25 يناير 2021.</a:t>
            </a:r>
          </a:p>
          <a:p>
            <a:pPr algn="ctr" rtl="1"/>
            <a:endParaRPr lang="ar-SA" sz="6746" noProof="1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 rtl="1"/>
            <a:r>
              <a:rPr lang="ar-SA" sz="6746" noProof="1">
                <a:latin typeface="Dubai" panose="020B0503030403030204" pitchFamily="34" charset="-78"/>
                <a:cs typeface="Dubai" panose="020B0503030403030204" pitchFamily="34" charset="-78"/>
              </a:rPr>
              <a:t>وبناء على ذلك قد مُنح الشهادة</a:t>
            </a:r>
          </a:p>
          <a:p>
            <a:pPr algn="ctr" rtl="1"/>
            <a:endParaRPr lang="ar-SA" sz="9444" b="1" noProof="1">
              <a:solidFill>
                <a:srgbClr val="002060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F42C20-F72E-D047-8339-349A42F99068}"/>
              </a:ext>
            </a:extLst>
          </p:cNvPr>
          <p:cNvSpPr/>
          <p:nvPr/>
        </p:nvSpPr>
        <p:spPr>
          <a:xfrm>
            <a:off x="11993491" y="2988057"/>
            <a:ext cx="9114996" cy="2168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13492" b="1" noProof="1">
                <a:solidFill>
                  <a:srgbClr val="00206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شهادة حضور</a:t>
            </a:r>
            <a:r>
              <a:rPr lang="en-US" sz="13492" b="1" noProof="1">
                <a:solidFill>
                  <a:srgbClr val="00206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73719FE-C537-4EAE-9209-8054395983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9347"/>
              </p:ext>
            </p:extLst>
          </p:nvPr>
        </p:nvGraphicFramePr>
        <p:xfrm>
          <a:off x="-1870150" y="-408277"/>
          <a:ext cx="14702230" cy="1069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895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30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Dubai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Addawood, Aseel</dc:creator>
  <cp:lastModifiedBy>Ali O</cp:lastModifiedBy>
  <cp:revision>18</cp:revision>
  <cp:lastPrinted>2019-09-22T13:12:43Z</cp:lastPrinted>
  <dcterms:created xsi:type="dcterms:W3CDTF">2019-09-21T11:12:35Z</dcterms:created>
  <dcterms:modified xsi:type="dcterms:W3CDTF">2021-01-26T12:25:47Z</dcterms:modified>
</cp:coreProperties>
</file>