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6"/>
  </p:normalViewPr>
  <p:slideViewPr>
    <p:cSldViewPr snapToGrid="0" snapToObjects="1">
      <p:cViewPr varScale="1">
        <p:scale>
          <a:sx n="81" d="100"/>
          <a:sy n="81" d="100"/>
        </p:scale>
        <p:origin x="3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7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25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22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0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4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5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42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BCC5-EAA7-DB4E-BFBC-8AE9D13222A8}" type="datetimeFigureOut">
              <a:rPr lang="de-DE" smtClean="0"/>
              <a:t>31.10.15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19AA-BA9A-2146-A5B6-21891A8892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4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852" y="-265148"/>
            <a:ext cx="13128551" cy="7875244"/>
          </a:xfrm>
          <a:prstGeom prst="rect">
            <a:avLst/>
          </a:prstGeom>
        </p:spPr>
      </p:pic>
      <p:cxnSp>
        <p:nvCxnSpPr>
          <p:cNvPr id="6" name="Gerade Verbindung mit Pfeil 5"/>
          <p:cNvCxnSpPr>
            <a:stCxn id="8" idx="1"/>
          </p:cNvCxnSpPr>
          <p:nvPr/>
        </p:nvCxnSpPr>
        <p:spPr>
          <a:xfrm flipH="1">
            <a:off x="2743202" y="323211"/>
            <a:ext cx="1122216" cy="79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865418" y="138545"/>
            <a:ext cx="803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onClick</a:t>
            </a:r>
            <a:r>
              <a:rPr lang="de-DE" dirty="0" smtClean="0"/>
              <a:t>() /</a:t>
            </a:r>
            <a:r>
              <a:rPr lang="de-DE" dirty="0" err="1" smtClean="0"/>
              <a:t>getIssuetypes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: </a:t>
            </a:r>
            <a:r>
              <a:rPr lang="en-US" dirty="0" smtClean="0"/>
              <a:t>{"</a:t>
            </a:r>
            <a:r>
              <a:rPr lang="en-US" dirty="0" err="1" smtClean="0"/>
              <a:t>issueTypes</a:t>
            </a:r>
            <a:r>
              <a:rPr lang="en-US" dirty="0" smtClean="0"/>
              <a:t>":{ 	"bug":{},	"story":{},	"task":{}	}}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6132786" y="817418"/>
            <a:ext cx="351143" cy="30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483927" y="630454"/>
            <a:ext cx="52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onClick</a:t>
            </a:r>
            <a:r>
              <a:rPr lang="de-DE" dirty="0" smtClean="0"/>
              <a:t>() /</a:t>
            </a:r>
            <a:r>
              <a:rPr lang="de-DE" dirty="0" err="1" smtClean="0"/>
              <a:t>searchIssue</a:t>
            </a:r>
            <a:r>
              <a:rPr lang="de-DE" dirty="0" smtClean="0"/>
              <a:t>("String“) </a:t>
            </a:r>
            <a:r>
              <a:rPr lang="de-DE" dirty="0" err="1" smtClean="0"/>
              <a:t>return</a:t>
            </a:r>
            <a:r>
              <a:rPr lang="de-DE" dirty="0" smtClean="0"/>
              <a:t>: {“</a:t>
            </a:r>
            <a:r>
              <a:rPr lang="de-DE" dirty="0" err="1" smtClean="0"/>
              <a:t>issue</a:t>
            </a:r>
            <a:r>
              <a:rPr lang="de-DE" dirty="0" smtClean="0"/>
              <a:t>“:{...}}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968836" y="1303252"/>
            <a:ext cx="457200" cy="4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805055" y="17535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onClick</a:t>
            </a:r>
            <a:r>
              <a:rPr lang="de-DE" dirty="0" smtClean="0"/>
              <a:t>() /</a:t>
            </a:r>
            <a:r>
              <a:rPr lang="de-DE" dirty="0" err="1" smtClean="0"/>
              <a:t>getPersons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: </a:t>
            </a:r>
            <a:r>
              <a:rPr lang="en-US" dirty="0" smtClean="0"/>
              <a:t>{”person":{ ”name”: “value”</a:t>
            </a:r>
            <a:r>
              <a:rPr lang="is-IS" dirty="0" smtClean="0"/>
              <a:t>…</a:t>
            </a:r>
            <a:r>
              <a:rPr lang="en-US" dirty="0" smtClean="0"/>
              <a:t>	}}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03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675" y="-272006"/>
            <a:ext cx="13161818" cy="789519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H="1" flipV="1">
            <a:off x="1343891" y="5306291"/>
            <a:ext cx="1704109" cy="4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53392" y="5592680"/>
            <a:ext cx="75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onClick</a:t>
            </a:r>
            <a:r>
              <a:rPr lang="de-DE" dirty="0" smtClean="0"/>
              <a:t>()  /</a:t>
            </a:r>
            <a:r>
              <a:rPr lang="de-DE" dirty="0" err="1" smtClean="0"/>
              <a:t>createTicket</a:t>
            </a:r>
            <a:r>
              <a:rPr lang="de-DE" dirty="0" smtClean="0"/>
              <a:t>({“</a:t>
            </a:r>
            <a:r>
              <a:rPr lang="de-DE" dirty="0" err="1" smtClean="0"/>
              <a:t>issue</a:t>
            </a:r>
            <a:r>
              <a:rPr lang="de-DE" dirty="0" smtClean="0"/>
              <a:t>“:{“type“:“</a:t>
            </a:r>
            <a:r>
              <a:rPr lang="de-DE" dirty="0" err="1" smtClean="0"/>
              <a:t>bug</a:t>
            </a:r>
            <a:r>
              <a:rPr lang="de-DE" dirty="0" smtClean="0"/>
              <a:t>“, “</a:t>
            </a:r>
            <a:r>
              <a:rPr lang="de-DE" dirty="0" err="1" smtClean="0"/>
              <a:t>summary</a:t>
            </a:r>
            <a:r>
              <a:rPr lang="de-DE" dirty="0" smtClean="0"/>
              <a:t>“: “</a:t>
            </a:r>
            <a:r>
              <a:rPr lang="de-DE" dirty="0" err="1" smtClean="0"/>
              <a:t>blaaaaah</a:t>
            </a:r>
            <a:r>
              <a:rPr lang="de-DE" dirty="0" smtClean="0"/>
              <a:t>“}})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053392" y="5226949"/>
            <a:ext cx="75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onClick</a:t>
            </a:r>
            <a:r>
              <a:rPr lang="de-DE" dirty="0" smtClean="0"/>
              <a:t>()  /</a:t>
            </a:r>
            <a:r>
              <a:rPr lang="de-DE" dirty="0" err="1" smtClean="0"/>
              <a:t>updateTicket</a:t>
            </a:r>
            <a:r>
              <a:rPr lang="de-DE" dirty="0" smtClean="0"/>
              <a:t>({“</a:t>
            </a:r>
            <a:r>
              <a:rPr lang="de-DE" dirty="0" err="1" smtClean="0"/>
              <a:t>issue</a:t>
            </a:r>
            <a:r>
              <a:rPr lang="de-DE" dirty="0" smtClean="0"/>
              <a:t>“:{“type“:“</a:t>
            </a:r>
            <a:r>
              <a:rPr lang="de-DE" dirty="0" err="1" smtClean="0"/>
              <a:t>bug</a:t>
            </a:r>
            <a:r>
              <a:rPr lang="de-DE" dirty="0" smtClean="0"/>
              <a:t>“, “</a:t>
            </a:r>
            <a:r>
              <a:rPr lang="de-DE" dirty="0" err="1" smtClean="0"/>
              <a:t>summary</a:t>
            </a:r>
            <a:r>
              <a:rPr lang="de-DE" dirty="0" smtClean="0"/>
              <a:t>“: “</a:t>
            </a:r>
            <a:r>
              <a:rPr lang="de-DE" dirty="0" err="1" smtClean="0"/>
              <a:t>blaaaaah</a:t>
            </a:r>
            <a:r>
              <a:rPr lang="de-DE" dirty="0" smtClean="0"/>
              <a:t>“}})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50228" y="5155383"/>
            <a:ext cx="800468" cy="25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8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Grunwald</dc:creator>
  <cp:lastModifiedBy>Peter Grunwald</cp:lastModifiedBy>
  <cp:revision>5</cp:revision>
  <dcterms:created xsi:type="dcterms:W3CDTF">2015-10-31T13:46:11Z</dcterms:created>
  <dcterms:modified xsi:type="dcterms:W3CDTF">2015-10-31T14:38:16Z</dcterms:modified>
</cp:coreProperties>
</file>