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6858000" cx="12188825"/>
  <p:notesSz cx="6858000" cy="9144000"/>
  <p:embeddedFontLst>
    <p:embeddedFont>
      <p:font typeface="Corbel"/>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39">
          <p15:clr>
            <a:srgbClr val="A4A3A4"/>
          </p15:clr>
        </p15:guide>
        <p15:guide id="2" orient="horz" pos="2160">
          <p15:clr>
            <a:srgbClr val="A4A3A4"/>
          </p15:clr>
        </p15:guide>
      </p15:sldGuideLst>
    </p:ext>
    <p:ext uri="http://customooxmlschemas.google.com/">
      <go:slidesCustomData xmlns:go="http://customooxmlschemas.google.com/" r:id="rId43" roundtripDataSignature="AMtx7mjX78OPf3P1wJOWBaTP2BRQU3OJ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39"/>
        <p:guide pos="2160"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Corbel-bold.fntdata"/><Relationship Id="rId20" Type="http://schemas.openxmlformats.org/officeDocument/2006/relationships/slide" Target="slides/slide15.xml"/><Relationship Id="rId42" Type="http://schemas.openxmlformats.org/officeDocument/2006/relationships/font" Target="fonts/Corbel-boldItalic.fntdata"/><Relationship Id="rId41" Type="http://schemas.openxmlformats.org/officeDocument/2006/relationships/font" Target="fonts/Corbel-italic.fntdata"/><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Corbel-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5" name="Google Shape;5;n"/>
          <p:cNvSpPr/>
          <p:nvPr>
            <p:ph idx="3"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1pPr>
            <a:lvl2pPr indent="-228600" lvl="1" marL="9144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2pPr>
            <a:lvl3pPr indent="-228600" lvl="2" marL="13716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3pPr>
            <a:lvl4pPr indent="-228600" lvl="3" marL="18288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4pPr>
            <a:lvl5pPr indent="-228600" lvl="4" marL="22860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5pPr>
            <a:lvl6pPr indent="-228600" lvl="5" marL="27432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6pPr>
            <a:lvl7pPr indent="-228600" lvl="6" marL="32004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7pPr>
            <a:lvl8pPr indent="-228600" lvl="7" marL="36576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8pPr>
            <a:lvl9pPr indent="-228600" lvl="8" marL="41148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tr-TR" sz="1200" u="none" cap="none" strike="noStrike">
                <a:solidFill>
                  <a:schemeClr val="dk1"/>
                </a:solidFill>
                <a:latin typeface="Corbel"/>
                <a:ea typeface="Corbel"/>
                <a:cs typeface="Corbel"/>
                <a:sym typeface="Corbel"/>
              </a:rPr>
              <a:t>‹#›</a:t>
            </a:fld>
            <a:endParaRPr b="0" i="0" sz="1200" u="none" cap="none" strike="noStrike">
              <a:solidFill>
                <a:schemeClr val="dk1"/>
              </a:solidFill>
              <a:latin typeface="Corbel"/>
              <a:ea typeface="Corbel"/>
              <a:cs typeface="Corbel"/>
              <a:sym typeface="Corbe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0: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9: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20: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2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2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2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2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2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2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2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2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29: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30: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3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3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3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9: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Slaydı"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35"/>
          <p:cNvSpPr txBox="1"/>
          <p:nvPr>
            <p:ph type="ctrTitle"/>
          </p:nvPr>
        </p:nvSpPr>
        <p:spPr>
          <a:xfrm>
            <a:off x="1065214" y="1828800"/>
            <a:ext cx="8229600" cy="2895600"/>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lt1"/>
              </a:buClr>
              <a:buSzPts val="6600"/>
              <a:buFont typeface="Corbel"/>
              <a:buNone/>
              <a:defRPr sz="6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5"/>
          <p:cNvSpPr txBox="1"/>
          <p:nvPr>
            <p:ph idx="1" type="subTitle"/>
          </p:nvPr>
        </p:nvSpPr>
        <p:spPr>
          <a:xfrm>
            <a:off x="1065213" y="4800600"/>
            <a:ext cx="8229600" cy="12192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SzPts val="2000"/>
              <a:buNone/>
              <a:defRPr sz="2000" cap="none">
                <a:solidFill>
                  <a:schemeClr val="accent1"/>
                </a:solidFill>
              </a:defRPr>
            </a:lvl1pPr>
            <a:lvl2pPr lvl="1" algn="ctr">
              <a:lnSpc>
                <a:spcPct val="90000"/>
              </a:lnSpc>
              <a:spcBef>
                <a:spcPts val="1200"/>
              </a:spcBef>
              <a:spcAft>
                <a:spcPts val="0"/>
              </a:spcAft>
              <a:buSzPts val="2000"/>
              <a:buNone/>
              <a:defRPr>
                <a:solidFill>
                  <a:schemeClr val="lt1"/>
                </a:solidFill>
              </a:defRPr>
            </a:lvl2pPr>
            <a:lvl3pPr lvl="2" algn="ctr">
              <a:lnSpc>
                <a:spcPct val="90000"/>
              </a:lnSpc>
              <a:spcBef>
                <a:spcPts val="600"/>
              </a:spcBef>
              <a:spcAft>
                <a:spcPts val="0"/>
              </a:spcAft>
              <a:buSzPts val="1800"/>
              <a:buNone/>
              <a:defRPr>
                <a:solidFill>
                  <a:schemeClr val="lt1"/>
                </a:solidFill>
              </a:defRPr>
            </a:lvl3pPr>
            <a:lvl4pPr lvl="3" algn="ctr">
              <a:lnSpc>
                <a:spcPct val="90000"/>
              </a:lnSpc>
              <a:spcBef>
                <a:spcPts val="600"/>
              </a:spcBef>
              <a:spcAft>
                <a:spcPts val="0"/>
              </a:spcAft>
              <a:buSzPts val="1600"/>
              <a:buNone/>
              <a:defRPr>
                <a:solidFill>
                  <a:schemeClr val="lt1"/>
                </a:solidFill>
              </a:defRPr>
            </a:lvl4pPr>
            <a:lvl5pPr lvl="4" algn="ctr">
              <a:lnSpc>
                <a:spcPct val="90000"/>
              </a:lnSpc>
              <a:spcBef>
                <a:spcPts val="600"/>
              </a:spcBef>
              <a:spcAft>
                <a:spcPts val="0"/>
              </a:spcAft>
              <a:buSzPts val="1600"/>
              <a:buNone/>
              <a:defRPr>
                <a:solidFill>
                  <a:schemeClr val="lt1"/>
                </a:solidFill>
              </a:defRPr>
            </a:lvl5pPr>
            <a:lvl6pPr lvl="5" algn="ctr">
              <a:spcBef>
                <a:spcPts val="600"/>
              </a:spcBef>
              <a:spcAft>
                <a:spcPts val="0"/>
              </a:spcAft>
              <a:buSzPts val="1600"/>
              <a:buNone/>
              <a:defRPr>
                <a:solidFill>
                  <a:schemeClr val="lt1"/>
                </a:solidFill>
              </a:defRPr>
            </a:lvl6pPr>
            <a:lvl7pPr lvl="6" algn="ctr">
              <a:spcBef>
                <a:spcPts val="600"/>
              </a:spcBef>
              <a:spcAft>
                <a:spcPts val="0"/>
              </a:spcAft>
              <a:buSzPts val="1600"/>
              <a:buNone/>
              <a:defRPr>
                <a:solidFill>
                  <a:schemeClr val="lt1"/>
                </a:solidFill>
              </a:defRPr>
            </a:lvl7pPr>
            <a:lvl8pPr lvl="7" algn="ctr">
              <a:spcBef>
                <a:spcPts val="600"/>
              </a:spcBef>
              <a:spcAft>
                <a:spcPts val="0"/>
              </a:spcAft>
              <a:buSzPts val="1600"/>
              <a:buNone/>
              <a:defRPr>
                <a:solidFill>
                  <a:schemeClr val="lt1"/>
                </a:solidFill>
              </a:defRPr>
            </a:lvl8pPr>
            <a:lvl9pPr lvl="8" algn="ctr">
              <a:spcBef>
                <a:spcPts val="600"/>
              </a:spcBef>
              <a:spcAft>
                <a:spcPts val="0"/>
              </a:spcAft>
              <a:buSzPts val="1600"/>
              <a:buNone/>
              <a:defRPr>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Dikey Metin" type="vertTx">
  <p:cSld name="VERTICAL_TEXT">
    <p:spTree>
      <p:nvGrpSpPr>
        <p:cNvPr id="69" name="Shape 69"/>
        <p:cNvGrpSpPr/>
        <p:nvPr/>
      </p:nvGrpSpPr>
      <p:grpSpPr>
        <a:xfrm>
          <a:off x="0" y="0"/>
          <a:ext cx="0" cy="0"/>
          <a:chOff x="0" y="0"/>
          <a:chExt cx="0" cy="0"/>
        </a:xfrm>
      </p:grpSpPr>
      <p:sp>
        <p:nvSpPr>
          <p:cNvPr id="70" name="Google Shape;70;p44"/>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Corbe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44"/>
          <p:cNvSpPr txBox="1"/>
          <p:nvPr>
            <p:ph idx="1" type="body"/>
          </p:nvPr>
        </p:nvSpPr>
        <p:spPr>
          <a:xfrm rot="5400000">
            <a:off x="4032208" y="-604796"/>
            <a:ext cx="4114801" cy="913439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0"/>
              </a:spcAft>
              <a:buSzPts val="1800"/>
              <a:buChar char="•"/>
              <a:defRPr/>
            </a:lvl9pPr>
          </a:lstStyle>
          <a:p/>
        </p:txBody>
      </p:sp>
      <p:sp>
        <p:nvSpPr>
          <p:cNvPr id="72" name="Google Shape;72;p44"/>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4"/>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44"/>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key Başlık ve Metin" type="vertTitleAndTx">
  <p:cSld name="VERTICAL_TITLE_AND_VERTICAL_TEXT">
    <p:spTree>
      <p:nvGrpSpPr>
        <p:cNvPr id="75" name="Shape 75"/>
        <p:cNvGrpSpPr/>
        <p:nvPr/>
      </p:nvGrpSpPr>
      <p:grpSpPr>
        <a:xfrm>
          <a:off x="0" y="0"/>
          <a:ext cx="0" cy="0"/>
          <a:chOff x="0" y="0"/>
          <a:chExt cx="0" cy="0"/>
        </a:xfrm>
      </p:grpSpPr>
      <p:sp>
        <p:nvSpPr>
          <p:cNvPr id="76" name="Google Shape;76;p45"/>
          <p:cNvSpPr txBox="1"/>
          <p:nvPr>
            <p:ph type="title"/>
          </p:nvPr>
        </p:nvSpPr>
        <p:spPr>
          <a:xfrm rot="5400000">
            <a:off x="7085013" y="2438401"/>
            <a:ext cx="5638800" cy="152400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Corbe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45"/>
          <p:cNvSpPr txBox="1"/>
          <p:nvPr>
            <p:ph idx="1" type="body"/>
          </p:nvPr>
        </p:nvSpPr>
        <p:spPr>
          <a:xfrm rot="5400000">
            <a:off x="2398711" y="-495298"/>
            <a:ext cx="5638800" cy="739139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0"/>
              </a:spcAft>
              <a:buSzPts val="1800"/>
              <a:buChar char="•"/>
              <a:defRPr/>
            </a:lvl9pPr>
          </a:lstStyle>
          <a:p/>
        </p:txBody>
      </p:sp>
      <p:sp>
        <p:nvSpPr>
          <p:cNvPr id="78" name="Google Shape;78;p45"/>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5"/>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45"/>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İçerik" type="obj">
  <p:cSld name="OBJECT">
    <p:spTree>
      <p:nvGrpSpPr>
        <p:cNvPr id="18" name="Shape 18"/>
        <p:cNvGrpSpPr/>
        <p:nvPr/>
      </p:nvGrpSpPr>
      <p:grpSpPr>
        <a:xfrm>
          <a:off x="0" y="0"/>
          <a:ext cx="0" cy="0"/>
          <a:chOff x="0" y="0"/>
          <a:chExt cx="0" cy="0"/>
        </a:xfrm>
      </p:grpSpPr>
      <p:sp>
        <p:nvSpPr>
          <p:cNvPr id="19" name="Google Shape;19;p36"/>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Corbe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6"/>
          <p:cNvSpPr txBox="1"/>
          <p:nvPr>
            <p:ph idx="1" type="body"/>
          </p:nvPr>
        </p:nvSpPr>
        <p:spPr>
          <a:xfrm>
            <a:off x="1522413" y="1904999"/>
            <a:ext cx="9134391" cy="41148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30200" lvl="4" marL="2286000" algn="l">
              <a:lnSpc>
                <a:spcPct val="90000"/>
              </a:lnSpc>
              <a:spcBef>
                <a:spcPts val="600"/>
              </a:spcBef>
              <a:spcAft>
                <a:spcPts val="0"/>
              </a:spcAft>
              <a:buSzPts val="1600"/>
              <a:buChar char="•"/>
              <a:defRPr/>
            </a:lvl5pPr>
            <a:lvl6pPr indent="-330200" lvl="5" marL="2743200" algn="l">
              <a:spcBef>
                <a:spcPts val="600"/>
              </a:spcBef>
              <a:spcAft>
                <a:spcPts val="0"/>
              </a:spcAft>
              <a:buSzPts val="16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0"/>
              </a:spcAft>
              <a:buSzPts val="1800"/>
              <a:buChar char="•"/>
              <a:defRPr/>
            </a:lvl9pPr>
          </a:lstStyle>
          <a:p/>
        </p:txBody>
      </p:sp>
      <p:sp>
        <p:nvSpPr>
          <p:cNvPr id="21" name="Google Shape;21;p36"/>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6"/>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6"/>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ki İçerik" type="twoObj">
  <p:cSld name="TWO_OBJECTS">
    <p:spTree>
      <p:nvGrpSpPr>
        <p:cNvPr id="24" name="Shape 24"/>
        <p:cNvGrpSpPr/>
        <p:nvPr/>
      </p:nvGrpSpPr>
      <p:grpSpPr>
        <a:xfrm>
          <a:off x="0" y="0"/>
          <a:ext cx="0" cy="0"/>
          <a:chOff x="0" y="0"/>
          <a:chExt cx="0" cy="0"/>
        </a:xfrm>
      </p:grpSpPr>
      <p:sp>
        <p:nvSpPr>
          <p:cNvPr id="25" name="Google Shape;25;p37"/>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Corbe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37"/>
          <p:cNvSpPr txBox="1"/>
          <p:nvPr>
            <p:ph idx="1" type="body"/>
          </p:nvPr>
        </p:nvSpPr>
        <p:spPr>
          <a:xfrm>
            <a:off x="1504781" y="1905001"/>
            <a:ext cx="4419599" cy="4114800"/>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800"/>
              </a:spcBef>
              <a:spcAft>
                <a:spcPts val="0"/>
              </a:spcAft>
              <a:buSzPts val="2400"/>
              <a:buChar char="•"/>
              <a:defRPr sz="2400"/>
            </a:lvl1pPr>
            <a:lvl2pPr indent="-355600" lvl="1" marL="914400" algn="l">
              <a:lnSpc>
                <a:spcPct val="90000"/>
              </a:lnSpc>
              <a:spcBef>
                <a:spcPts val="1200"/>
              </a:spcBef>
              <a:spcAft>
                <a:spcPts val="0"/>
              </a:spcAft>
              <a:buSzPts val="2000"/>
              <a:buChar char="•"/>
              <a:defRPr sz="2000"/>
            </a:lvl2pPr>
            <a:lvl3pPr indent="-342900" lvl="2" marL="1371600" algn="l">
              <a:lnSpc>
                <a:spcPct val="90000"/>
              </a:lnSpc>
              <a:spcBef>
                <a:spcPts val="600"/>
              </a:spcBef>
              <a:spcAft>
                <a:spcPts val="0"/>
              </a:spcAft>
              <a:buSzPts val="1800"/>
              <a:buChar char="•"/>
              <a:defRPr sz="1800"/>
            </a:lvl3pPr>
            <a:lvl4pPr indent="-330200" lvl="3" marL="1828800" algn="l">
              <a:lnSpc>
                <a:spcPct val="90000"/>
              </a:lnSpc>
              <a:spcBef>
                <a:spcPts val="600"/>
              </a:spcBef>
              <a:spcAft>
                <a:spcPts val="0"/>
              </a:spcAft>
              <a:buSzPts val="1600"/>
              <a:buChar char="•"/>
              <a:defRPr sz="1600"/>
            </a:lvl4pPr>
            <a:lvl5pPr indent="-330200" lvl="4" marL="2286000" algn="l">
              <a:lnSpc>
                <a:spcPct val="90000"/>
              </a:lnSpc>
              <a:spcBef>
                <a:spcPts val="600"/>
              </a:spcBef>
              <a:spcAft>
                <a:spcPts val="0"/>
              </a:spcAft>
              <a:buSzPts val="1600"/>
              <a:buChar char="•"/>
              <a:defRPr sz="1600"/>
            </a:lvl5pPr>
            <a:lvl6pPr indent="-330200" lvl="5" marL="2743200" algn="l">
              <a:spcBef>
                <a:spcPts val="600"/>
              </a:spcBef>
              <a:spcAft>
                <a:spcPts val="0"/>
              </a:spcAft>
              <a:buSzPts val="1600"/>
              <a:buChar char="•"/>
              <a:defRPr sz="1600"/>
            </a:lvl6pPr>
            <a:lvl7pPr indent="-330200" lvl="6" marL="3200400" algn="l">
              <a:spcBef>
                <a:spcPts val="600"/>
              </a:spcBef>
              <a:spcAft>
                <a:spcPts val="0"/>
              </a:spcAft>
              <a:buSzPts val="1600"/>
              <a:buChar char="•"/>
              <a:defRPr sz="1600"/>
            </a:lvl7pPr>
            <a:lvl8pPr indent="-330200" lvl="7" marL="3657600" algn="l">
              <a:spcBef>
                <a:spcPts val="600"/>
              </a:spcBef>
              <a:spcAft>
                <a:spcPts val="0"/>
              </a:spcAft>
              <a:buSzPts val="1600"/>
              <a:buChar char="•"/>
              <a:defRPr sz="1600"/>
            </a:lvl8pPr>
            <a:lvl9pPr indent="-330200" lvl="8" marL="4114800" algn="l">
              <a:spcBef>
                <a:spcPts val="600"/>
              </a:spcBef>
              <a:spcAft>
                <a:spcPts val="0"/>
              </a:spcAft>
              <a:buSzPts val="1600"/>
              <a:buChar char="•"/>
              <a:defRPr sz="1600"/>
            </a:lvl9pPr>
          </a:lstStyle>
          <a:p/>
        </p:txBody>
      </p:sp>
      <p:sp>
        <p:nvSpPr>
          <p:cNvPr id="27" name="Google Shape;27;p37"/>
          <p:cNvSpPr txBox="1"/>
          <p:nvPr>
            <p:ph idx="2" type="body"/>
          </p:nvPr>
        </p:nvSpPr>
        <p:spPr>
          <a:xfrm>
            <a:off x="6229183" y="1905001"/>
            <a:ext cx="4419600" cy="4114800"/>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800"/>
              </a:spcBef>
              <a:spcAft>
                <a:spcPts val="0"/>
              </a:spcAft>
              <a:buSzPts val="2400"/>
              <a:buChar char="•"/>
              <a:defRPr sz="2400"/>
            </a:lvl1pPr>
            <a:lvl2pPr indent="-355600" lvl="1" marL="914400" algn="l">
              <a:lnSpc>
                <a:spcPct val="90000"/>
              </a:lnSpc>
              <a:spcBef>
                <a:spcPts val="1200"/>
              </a:spcBef>
              <a:spcAft>
                <a:spcPts val="0"/>
              </a:spcAft>
              <a:buSzPts val="2000"/>
              <a:buChar char="•"/>
              <a:defRPr sz="2000"/>
            </a:lvl2pPr>
            <a:lvl3pPr indent="-342900" lvl="2" marL="1371600" algn="l">
              <a:lnSpc>
                <a:spcPct val="90000"/>
              </a:lnSpc>
              <a:spcBef>
                <a:spcPts val="600"/>
              </a:spcBef>
              <a:spcAft>
                <a:spcPts val="0"/>
              </a:spcAft>
              <a:buSzPts val="1800"/>
              <a:buChar char="•"/>
              <a:defRPr sz="1800"/>
            </a:lvl3pPr>
            <a:lvl4pPr indent="-330200" lvl="3" marL="1828800" algn="l">
              <a:lnSpc>
                <a:spcPct val="90000"/>
              </a:lnSpc>
              <a:spcBef>
                <a:spcPts val="600"/>
              </a:spcBef>
              <a:spcAft>
                <a:spcPts val="0"/>
              </a:spcAft>
              <a:buSzPts val="1600"/>
              <a:buChar char="•"/>
              <a:defRPr sz="1600"/>
            </a:lvl4pPr>
            <a:lvl5pPr indent="-330200" lvl="4" marL="2286000" algn="l">
              <a:lnSpc>
                <a:spcPct val="90000"/>
              </a:lnSpc>
              <a:spcBef>
                <a:spcPts val="600"/>
              </a:spcBef>
              <a:spcAft>
                <a:spcPts val="0"/>
              </a:spcAft>
              <a:buSzPts val="1600"/>
              <a:buChar char="•"/>
              <a:defRPr sz="1600"/>
            </a:lvl5pPr>
            <a:lvl6pPr indent="-330200" lvl="5" marL="2743200" algn="l">
              <a:spcBef>
                <a:spcPts val="600"/>
              </a:spcBef>
              <a:spcAft>
                <a:spcPts val="0"/>
              </a:spcAft>
              <a:buSzPts val="1600"/>
              <a:buChar char="•"/>
              <a:defRPr sz="1600"/>
            </a:lvl6pPr>
            <a:lvl7pPr indent="-330200" lvl="6" marL="3200400" algn="l">
              <a:spcBef>
                <a:spcPts val="600"/>
              </a:spcBef>
              <a:spcAft>
                <a:spcPts val="0"/>
              </a:spcAft>
              <a:buSzPts val="1600"/>
              <a:buChar char="•"/>
              <a:defRPr sz="1600"/>
            </a:lvl7pPr>
            <a:lvl8pPr indent="-330200" lvl="7" marL="3657600" algn="l">
              <a:spcBef>
                <a:spcPts val="600"/>
              </a:spcBef>
              <a:spcAft>
                <a:spcPts val="0"/>
              </a:spcAft>
              <a:buSzPts val="1600"/>
              <a:buChar char="•"/>
              <a:defRPr sz="1600"/>
            </a:lvl8pPr>
            <a:lvl9pPr indent="-330200" lvl="8" marL="4114800" algn="l">
              <a:spcBef>
                <a:spcPts val="600"/>
              </a:spcBef>
              <a:spcAft>
                <a:spcPts val="0"/>
              </a:spcAft>
              <a:buSzPts val="1600"/>
              <a:buChar char="•"/>
              <a:defRPr sz="1600"/>
            </a:lvl9pPr>
          </a:lstStyle>
          <a:p/>
        </p:txBody>
      </p:sp>
      <p:sp>
        <p:nvSpPr>
          <p:cNvPr id="28" name="Google Shape;28;p37"/>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7"/>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7"/>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ölüm Üst Bilgisi" type="secHead">
  <p:cSld name="SECTION_HEADER">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38"/>
          <p:cNvSpPr txBox="1"/>
          <p:nvPr>
            <p:ph type="title"/>
          </p:nvPr>
        </p:nvSpPr>
        <p:spPr>
          <a:xfrm>
            <a:off x="1059614" y="2514600"/>
            <a:ext cx="8692399" cy="2819400"/>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lt1"/>
              </a:buClr>
              <a:buSzPts val="4800"/>
              <a:buFont typeface="Corbel"/>
              <a:buNone/>
              <a:defRPr b="0"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8"/>
          <p:cNvSpPr txBox="1"/>
          <p:nvPr>
            <p:ph idx="1" type="body"/>
          </p:nvPr>
        </p:nvSpPr>
        <p:spPr>
          <a:xfrm>
            <a:off x="1065213" y="5410200"/>
            <a:ext cx="8687333" cy="60960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0"/>
              </a:spcBef>
              <a:spcAft>
                <a:spcPts val="0"/>
              </a:spcAft>
              <a:buSzPts val="2000"/>
              <a:buNone/>
              <a:defRPr sz="2000" cap="none">
                <a:solidFill>
                  <a:schemeClr val="accent1"/>
                </a:solidFill>
              </a:defRPr>
            </a:lvl1pPr>
            <a:lvl2pPr indent="-228600" lvl="1" marL="914400" algn="l">
              <a:lnSpc>
                <a:spcPct val="90000"/>
              </a:lnSpc>
              <a:spcBef>
                <a:spcPts val="1200"/>
              </a:spcBef>
              <a:spcAft>
                <a:spcPts val="0"/>
              </a:spcAft>
              <a:buSzPts val="1800"/>
              <a:buNone/>
              <a:defRPr sz="1800">
                <a:solidFill>
                  <a:schemeClr val="lt1"/>
                </a:solidFill>
              </a:defRPr>
            </a:lvl2pPr>
            <a:lvl3pPr indent="-228600" lvl="2" marL="1371600" algn="l">
              <a:lnSpc>
                <a:spcPct val="90000"/>
              </a:lnSpc>
              <a:spcBef>
                <a:spcPts val="600"/>
              </a:spcBef>
              <a:spcAft>
                <a:spcPts val="0"/>
              </a:spcAft>
              <a:buSzPts val="1600"/>
              <a:buNone/>
              <a:defRPr sz="1600">
                <a:solidFill>
                  <a:schemeClr val="lt1"/>
                </a:solidFill>
              </a:defRPr>
            </a:lvl3pPr>
            <a:lvl4pPr indent="-228600" lvl="3" marL="1828800" algn="l">
              <a:lnSpc>
                <a:spcPct val="90000"/>
              </a:lnSpc>
              <a:spcBef>
                <a:spcPts val="600"/>
              </a:spcBef>
              <a:spcAft>
                <a:spcPts val="0"/>
              </a:spcAft>
              <a:buSzPts val="1400"/>
              <a:buNone/>
              <a:defRPr sz="1400">
                <a:solidFill>
                  <a:schemeClr val="lt1"/>
                </a:solidFill>
              </a:defRPr>
            </a:lvl4pPr>
            <a:lvl5pPr indent="-228600" lvl="4" marL="2286000" algn="l">
              <a:lnSpc>
                <a:spcPct val="90000"/>
              </a:lnSpc>
              <a:spcBef>
                <a:spcPts val="600"/>
              </a:spcBef>
              <a:spcAft>
                <a:spcPts val="0"/>
              </a:spcAft>
              <a:buSzPts val="1400"/>
              <a:buNone/>
              <a:defRPr sz="1400">
                <a:solidFill>
                  <a:schemeClr val="lt1"/>
                </a:solidFill>
              </a:defRPr>
            </a:lvl5pPr>
            <a:lvl6pPr indent="-228600" lvl="5" marL="2743200" algn="l">
              <a:spcBef>
                <a:spcPts val="600"/>
              </a:spcBef>
              <a:spcAft>
                <a:spcPts val="0"/>
              </a:spcAft>
              <a:buSzPts val="1400"/>
              <a:buNone/>
              <a:defRPr sz="1400">
                <a:solidFill>
                  <a:schemeClr val="lt1"/>
                </a:solidFill>
              </a:defRPr>
            </a:lvl6pPr>
            <a:lvl7pPr indent="-228600" lvl="6" marL="3200400" algn="l">
              <a:spcBef>
                <a:spcPts val="600"/>
              </a:spcBef>
              <a:spcAft>
                <a:spcPts val="0"/>
              </a:spcAft>
              <a:buSzPts val="1400"/>
              <a:buNone/>
              <a:defRPr sz="1400">
                <a:solidFill>
                  <a:schemeClr val="lt1"/>
                </a:solidFill>
              </a:defRPr>
            </a:lvl7pPr>
            <a:lvl8pPr indent="-228600" lvl="7" marL="3657600" algn="l">
              <a:spcBef>
                <a:spcPts val="600"/>
              </a:spcBef>
              <a:spcAft>
                <a:spcPts val="0"/>
              </a:spcAft>
              <a:buSzPts val="1400"/>
              <a:buNone/>
              <a:defRPr sz="1400">
                <a:solidFill>
                  <a:schemeClr val="lt1"/>
                </a:solidFill>
              </a:defRPr>
            </a:lvl8pPr>
            <a:lvl9pPr indent="-228600" lvl="8" marL="4114800" algn="l">
              <a:spcBef>
                <a:spcPts val="600"/>
              </a:spcBef>
              <a:spcAft>
                <a:spcPts val="0"/>
              </a:spcAft>
              <a:buSzPts val="1400"/>
              <a:buNone/>
              <a:defRPr sz="1400">
                <a:solidFill>
                  <a:schemeClr val="lt1"/>
                </a:solidFill>
              </a:defRPr>
            </a:lvl9pPr>
          </a:lstStyle>
          <a:p/>
        </p:txBody>
      </p:sp>
      <p:sp>
        <p:nvSpPr>
          <p:cNvPr id="34" name="Google Shape;34;p38"/>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8"/>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8"/>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şılaştırma" type="twoTxTwoObj">
  <p:cSld name="TWO_OBJECTS_WITH_TEXT">
    <p:spTree>
      <p:nvGrpSpPr>
        <p:cNvPr id="37" name="Shape 37"/>
        <p:cNvGrpSpPr/>
        <p:nvPr/>
      </p:nvGrpSpPr>
      <p:grpSpPr>
        <a:xfrm>
          <a:off x="0" y="0"/>
          <a:ext cx="0" cy="0"/>
          <a:chOff x="0" y="0"/>
          <a:chExt cx="0" cy="0"/>
        </a:xfrm>
      </p:grpSpPr>
      <p:sp>
        <p:nvSpPr>
          <p:cNvPr id="38" name="Google Shape;38;p39"/>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Corbe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39"/>
          <p:cNvSpPr txBox="1"/>
          <p:nvPr>
            <p:ph idx="1" type="body"/>
          </p:nvPr>
        </p:nvSpPr>
        <p:spPr>
          <a:xfrm>
            <a:off x="1522411" y="1905000"/>
            <a:ext cx="4416552" cy="762000"/>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0"/>
              </a:spcBef>
              <a:spcAft>
                <a:spcPts val="0"/>
              </a:spcAft>
              <a:buSzPts val="2000"/>
              <a:buNone/>
              <a:defRPr b="0" sz="2000" cap="none">
                <a:solidFill>
                  <a:schemeClr val="accent1"/>
                </a:solidFill>
              </a:defRPr>
            </a:lvl1pPr>
            <a:lvl2pPr indent="-228600" lvl="1" marL="914400" algn="l">
              <a:lnSpc>
                <a:spcPct val="90000"/>
              </a:lnSpc>
              <a:spcBef>
                <a:spcPts val="1200"/>
              </a:spcBef>
              <a:spcAft>
                <a:spcPts val="0"/>
              </a:spcAft>
              <a:buSzPts val="2000"/>
              <a:buNone/>
              <a:defRPr b="1" sz="2000"/>
            </a:lvl2pPr>
            <a:lvl3pPr indent="-228600" lvl="2" marL="1371600" algn="l">
              <a:lnSpc>
                <a:spcPct val="90000"/>
              </a:lnSpc>
              <a:spcBef>
                <a:spcPts val="600"/>
              </a:spcBef>
              <a:spcAft>
                <a:spcPts val="0"/>
              </a:spcAft>
              <a:buSzPts val="1800"/>
              <a:buNone/>
              <a:defRPr b="1" sz="1800"/>
            </a:lvl3pPr>
            <a:lvl4pPr indent="-228600" lvl="3" marL="1828800" algn="l">
              <a:lnSpc>
                <a:spcPct val="90000"/>
              </a:lnSpc>
              <a:spcBef>
                <a:spcPts val="600"/>
              </a:spcBef>
              <a:spcAft>
                <a:spcPts val="0"/>
              </a:spcAft>
              <a:buSzPts val="1600"/>
              <a:buNone/>
              <a:defRPr b="1" sz="1600"/>
            </a:lvl4pPr>
            <a:lvl5pPr indent="-228600" lvl="4" marL="2286000" algn="l">
              <a:lnSpc>
                <a:spcPct val="90000"/>
              </a:lnSpc>
              <a:spcBef>
                <a:spcPts val="600"/>
              </a:spcBef>
              <a:spcAft>
                <a:spcPts val="0"/>
              </a:spcAft>
              <a:buSzPts val="1600"/>
              <a:buNone/>
              <a:defRPr b="1" sz="1600"/>
            </a:lvl5pPr>
            <a:lvl6pPr indent="-228600" lvl="5" marL="2743200" algn="l">
              <a:spcBef>
                <a:spcPts val="600"/>
              </a:spcBef>
              <a:spcAft>
                <a:spcPts val="0"/>
              </a:spcAft>
              <a:buSzPts val="1600"/>
              <a:buNone/>
              <a:defRPr b="1" sz="1600"/>
            </a:lvl6pPr>
            <a:lvl7pPr indent="-228600" lvl="6" marL="3200400" algn="l">
              <a:spcBef>
                <a:spcPts val="600"/>
              </a:spcBef>
              <a:spcAft>
                <a:spcPts val="0"/>
              </a:spcAft>
              <a:buSzPts val="1600"/>
              <a:buNone/>
              <a:defRPr b="1" sz="1600"/>
            </a:lvl7pPr>
            <a:lvl8pPr indent="-228600" lvl="7" marL="3657600" algn="l">
              <a:spcBef>
                <a:spcPts val="600"/>
              </a:spcBef>
              <a:spcAft>
                <a:spcPts val="0"/>
              </a:spcAft>
              <a:buSzPts val="1600"/>
              <a:buNone/>
              <a:defRPr b="1" sz="1600"/>
            </a:lvl8pPr>
            <a:lvl9pPr indent="-228600" lvl="8" marL="4114800" algn="l">
              <a:spcBef>
                <a:spcPts val="600"/>
              </a:spcBef>
              <a:spcAft>
                <a:spcPts val="0"/>
              </a:spcAft>
              <a:buSzPts val="1600"/>
              <a:buNone/>
              <a:defRPr b="1" sz="1600"/>
            </a:lvl9pPr>
          </a:lstStyle>
          <a:p/>
        </p:txBody>
      </p:sp>
      <p:sp>
        <p:nvSpPr>
          <p:cNvPr id="40" name="Google Shape;40;p39"/>
          <p:cNvSpPr txBox="1"/>
          <p:nvPr>
            <p:ph idx="2" type="body"/>
          </p:nvPr>
        </p:nvSpPr>
        <p:spPr>
          <a:xfrm>
            <a:off x="1522411" y="2743201"/>
            <a:ext cx="4416552" cy="3276600"/>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800"/>
              </a:spcBef>
              <a:spcAft>
                <a:spcPts val="0"/>
              </a:spcAft>
              <a:buSzPts val="2400"/>
              <a:buChar char="•"/>
              <a:defRPr sz="2400"/>
            </a:lvl1pPr>
            <a:lvl2pPr indent="-355600" lvl="1" marL="914400" algn="l">
              <a:lnSpc>
                <a:spcPct val="90000"/>
              </a:lnSpc>
              <a:spcBef>
                <a:spcPts val="1200"/>
              </a:spcBef>
              <a:spcAft>
                <a:spcPts val="0"/>
              </a:spcAft>
              <a:buSzPts val="2000"/>
              <a:buChar char="•"/>
              <a:defRPr sz="2000"/>
            </a:lvl2pPr>
            <a:lvl3pPr indent="-342900" lvl="2" marL="1371600" algn="l">
              <a:lnSpc>
                <a:spcPct val="90000"/>
              </a:lnSpc>
              <a:spcBef>
                <a:spcPts val="600"/>
              </a:spcBef>
              <a:spcAft>
                <a:spcPts val="0"/>
              </a:spcAft>
              <a:buSzPts val="1800"/>
              <a:buChar char="•"/>
              <a:defRPr sz="1800"/>
            </a:lvl3pPr>
            <a:lvl4pPr indent="-330200" lvl="3" marL="1828800" algn="l">
              <a:lnSpc>
                <a:spcPct val="90000"/>
              </a:lnSpc>
              <a:spcBef>
                <a:spcPts val="600"/>
              </a:spcBef>
              <a:spcAft>
                <a:spcPts val="0"/>
              </a:spcAft>
              <a:buSzPts val="1600"/>
              <a:buChar char="•"/>
              <a:defRPr sz="1600"/>
            </a:lvl4pPr>
            <a:lvl5pPr indent="-330200" lvl="4" marL="2286000" algn="l">
              <a:lnSpc>
                <a:spcPct val="90000"/>
              </a:lnSpc>
              <a:spcBef>
                <a:spcPts val="600"/>
              </a:spcBef>
              <a:spcAft>
                <a:spcPts val="0"/>
              </a:spcAft>
              <a:buSzPts val="1600"/>
              <a:buChar char="•"/>
              <a:defRPr sz="1600"/>
            </a:lvl5pPr>
            <a:lvl6pPr indent="-330200" lvl="5" marL="2743200" algn="l">
              <a:spcBef>
                <a:spcPts val="600"/>
              </a:spcBef>
              <a:spcAft>
                <a:spcPts val="0"/>
              </a:spcAft>
              <a:buSzPts val="1600"/>
              <a:buChar char="•"/>
              <a:defRPr sz="1600"/>
            </a:lvl6pPr>
            <a:lvl7pPr indent="-330200" lvl="6" marL="3200400" algn="l">
              <a:spcBef>
                <a:spcPts val="600"/>
              </a:spcBef>
              <a:spcAft>
                <a:spcPts val="0"/>
              </a:spcAft>
              <a:buSzPts val="1600"/>
              <a:buChar char="•"/>
              <a:defRPr sz="1600"/>
            </a:lvl7pPr>
            <a:lvl8pPr indent="-330200" lvl="7" marL="3657600" algn="l">
              <a:spcBef>
                <a:spcPts val="600"/>
              </a:spcBef>
              <a:spcAft>
                <a:spcPts val="0"/>
              </a:spcAft>
              <a:buSzPts val="1600"/>
              <a:buChar char="•"/>
              <a:defRPr sz="1600"/>
            </a:lvl8pPr>
            <a:lvl9pPr indent="-330200" lvl="8" marL="4114800" algn="l">
              <a:spcBef>
                <a:spcPts val="600"/>
              </a:spcBef>
              <a:spcAft>
                <a:spcPts val="0"/>
              </a:spcAft>
              <a:buSzPts val="1600"/>
              <a:buChar char="•"/>
              <a:defRPr sz="1600"/>
            </a:lvl9pPr>
          </a:lstStyle>
          <a:p/>
        </p:txBody>
      </p:sp>
      <p:sp>
        <p:nvSpPr>
          <p:cNvPr id="41" name="Google Shape;41;p39"/>
          <p:cNvSpPr txBox="1"/>
          <p:nvPr>
            <p:ph idx="3" type="body"/>
          </p:nvPr>
        </p:nvSpPr>
        <p:spPr>
          <a:xfrm>
            <a:off x="6249861" y="1905000"/>
            <a:ext cx="4416552" cy="762000"/>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0"/>
              </a:spcBef>
              <a:spcAft>
                <a:spcPts val="0"/>
              </a:spcAft>
              <a:buSzPts val="2000"/>
              <a:buNone/>
              <a:defRPr b="0" sz="2000" cap="none">
                <a:solidFill>
                  <a:schemeClr val="accent1"/>
                </a:solidFill>
              </a:defRPr>
            </a:lvl1pPr>
            <a:lvl2pPr indent="-228600" lvl="1" marL="914400" algn="l">
              <a:lnSpc>
                <a:spcPct val="90000"/>
              </a:lnSpc>
              <a:spcBef>
                <a:spcPts val="1200"/>
              </a:spcBef>
              <a:spcAft>
                <a:spcPts val="0"/>
              </a:spcAft>
              <a:buSzPts val="2000"/>
              <a:buNone/>
              <a:defRPr b="1" sz="2000"/>
            </a:lvl2pPr>
            <a:lvl3pPr indent="-228600" lvl="2" marL="1371600" algn="l">
              <a:lnSpc>
                <a:spcPct val="90000"/>
              </a:lnSpc>
              <a:spcBef>
                <a:spcPts val="600"/>
              </a:spcBef>
              <a:spcAft>
                <a:spcPts val="0"/>
              </a:spcAft>
              <a:buSzPts val="1800"/>
              <a:buNone/>
              <a:defRPr b="1" sz="1800"/>
            </a:lvl3pPr>
            <a:lvl4pPr indent="-228600" lvl="3" marL="1828800" algn="l">
              <a:lnSpc>
                <a:spcPct val="90000"/>
              </a:lnSpc>
              <a:spcBef>
                <a:spcPts val="600"/>
              </a:spcBef>
              <a:spcAft>
                <a:spcPts val="0"/>
              </a:spcAft>
              <a:buSzPts val="1600"/>
              <a:buNone/>
              <a:defRPr b="1" sz="1600"/>
            </a:lvl4pPr>
            <a:lvl5pPr indent="-228600" lvl="4" marL="2286000" algn="l">
              <a:lnSpc>
                <a:spcPct val="90000"/>
              </a:lnSpc>
              <a:spcBef>
                <a:spcPts val="600"/>
              </a:spcBef>
              <a:spcAft>
                <a:spcPts val="0"/>
              </a:spcAft>
              <a:buSzPts val="1600"/>
              <a:buNone/>
              <a:defRPr b="1" sz="1600"/>
            </a:lvl5pPr>
            <a:lvl6pPr indent="-228600" lvl="5" marL="2743200" algn="l">
              <a:spcBef>
                <a:spcPts val="600"/>
              </a:spcBef>
              <a:spcAft>
                <a:spcPts val="0"/>
              </a:spcAft>
              <a:buSzPts val="1600"/>
              <a:buNone/>
              <a:defRPr b="1" sz="1600"/>
            </a:lvl6pPr>
            <a:lvl7pPr indent="-228600" lvl="6" marL="3200400" algn="l">
              <a:spcBef>
                <a:spcPts val="600"/>
              </a:spcBef>
              <a:spcAft>
                <a:spcPts val="0"/>
              </a:spcAft>
              <a:buSzPts val="1600"/>
              <a:buNone/>
              <a:defRPr b="1" sz="1600"/>
            </a:lvl7pPr>
            <a:lvl8pPr indent="-228600" lvl="7" marL="3657600" algn="l">
              <a:spcBef>
                <a:spcPts val="600"/>
              </a:spcBef>
              <a:spcAft>
                <a:spcPts val="0"/>
              </a:spcAft>
              <a:buSzPts val="1600"/>
              <a:buNone/>
              <a:defRPr b="1" sz="1600"/>
            </a:lvl8pPr>
            <a:lvl9pPr indent="-228600" lvl="8" marL="4114800" algn="l">
              <a:spcBef>
                <a:spcPts val="600"/>
              </a:spcBef>
              <a:spcAft>
                <a:spcPts val="0"/>
              </a:spcAft>
              <a:buSzPts val="1600"/>
              <a:buNone/>
              <a:defRPr b="1" sz="1600"/>
            </a:lvl9pPr>
          </a:lstStyle>
          <a:p/>
        </p:txBody>
      </p:sp>
      <p:sp>
        <p:nvSpPr>
          <p:cNvPr id="42" name="Google Shape;42;p39"/>
          <p:cNvSpPr txBox="1"/>
          <p:nvPr>
            <p:ph idx="4" type="body"/>
          </p:nvPr>
        </p:nvSpPr>
        <p:spPr>
          <a:xfrm>
            <a:off x="6249861" y="2743201"/>
            <a:ext cx="4416552" cy="3276600"/>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800"/>
              </a:spcBef>
              <a:spcAft>
                <a:spcPts val="0"/>
              </a:spcAft>
              <a:buSzPts val="2400"/>
              <a:buChar char="•"/>
              <a:defRPr sz="2400"/>
            </a:lvl1pPr>
            <a:lvl2pPr indent="-355600" lvl="1" marL="914400" algn="l">
              <a:lnSpc>
                <a:spcPct val="90000"/>
              </a:lnSpc>
              <a:spcBef>
                <a:spcPts val="1200"/>
              </a:spcBef>
              <a:spcAft>
                <a:spcPts val="0"/>
              </a:spcAft>
              <a:buSzPts val="2000"/>
              <a:buChar char="•"/>
              <a:defRPr sz="2000"/>
            </a:lvl2pPr>
            <a:lvl3pPr indent="-342900" lvl="2" marL="1371600" algn="l">
              <a:lnSpc>
                <a:spcPct val="90000"/>
              </a:lnSpc>
              <a:spcBef>
                <a:spcPts val="600"/>
              </a:spcBef>
              <a:spcAft>
                <a:spcPts val="0"/>
              </a:spcAft>
              <a:buSzPts val="1800"/>
              <a:buChar char="•"/>
              <a:defRPr sz="1800"/>
            </a:lvl3pPr>
            <a:lvl4pPr indent="-330200" lvl="3" marL="1828800" algn="l">
              <a:lnSpc>
                <a:spcPct val="90000"/>
              </a:lnSpc>
              <a:spcBef>
                <a:spcPts val="600"/>
              </a:spcBef>
              <a:spcAft>
                <a:spcPts val="0"/>
              </a:spcAft>
              <a:buSzPts val="1600"/>
              <a:buChar char="•"/>
              <a:defRPr sz="1600"/>
            </a:lvl4pPr>
            <a:lvl5pPr indent="-330200" lvl="4" marL="2286000" algn="l">
              <a:lnSpc>
                <a:spcPct val="90000"/>
              </a:lnSpc>
              <a:spcBef>
                <a:spcPts val="600"/>
              </a:spcBef>
              <a:spcAft>
                <a:spcPts val="0"/>
              </a:spcAft>
              <a:buSzPts val="1600"/>
              <a:buChar char="•"/>
              <a:defRPr sz="1600"/>
            </a:lvl5pPr>
            <a:lvl6pPr indent="-330200" lvl="5" marL="2743200" algn="l">
              <a:spcBef>
                <a:spcPts val="600"/>
              </a:spcBef>
              <a:spcAft>
                <a:spcPts val="0"/>
              </a:spcAft>
              <a:buSzPts val="1600"/>
              <a:buChar char="•"/>
              <a:defRPr sz="1600"/>
            </a:lvl6pPr>
            <a:lvl7pPr indent="-330200" lvl="6" marL="3200400" algn="l">
              <a:spcBef>
                <a:spcPts val="600"/>
              </a:spcBef>
              <a:spcAft>
                <a:spcPts val="0"/>
              </a:spcAft>
              <a:buSzPts val="1600"/>
              <a:buChar char="•"/>
              <a:defRPr sz="1600"/>
            </a:lvl7pPr>
            <a:lvl8pPr indent="-330200" lvl="7" marL="3657600" algn="l">
              <a:spcBef>
                <a:spcPts val="600"/>
              </a:spcBef>
              <a:spcAft>
                <a:spcPts val="0"/>
              </a:spcAft>
              <a:buSzPts val="1600"/>
              <a:buChar char="•"/>
              <a:defRPr sz="1600"/>
            </a:lvl8pPr>
            <a:lvl9pPr indent="-330200" lvl="8" marL="4114800" algn="l">
              <a:spcBef>
                <a:spcPts val="600"/>
              </a:spcBef>
              <a:spcAft>
                <a:spcPts val="0"/>
              </a:spcAft>
              <a:buSzPts val="1600"/>
              <a:buChar char="•"/>
              <a:defRPr sz="1600"/>
            </a:lvl9pPr>
          </a:lstStyle>
          <a:p/>
        </p:txBody>
      </p:sp>
      <p:sp>
        <p:nvSpPr>
          <p:cNvPr id="43" name="Google Shape;43;p39"/>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9"/>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9"/>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alnızca Başlık" type="titleOnly">
  <p:cSld name="TITLE_ONLY">
    <p:spTree>
      <p:nvGrpSpPr>
        <p:cNvPr id="46" name="Shape 46"/>
        <p:cNvGrpSpPr/>
        <p:nvPr/>
      </p:nvGrpSpPr>
      <p:grpSpPr>
        <a:xfrm>
          <a:off x="0" y="0"/>
          <a:ext cx="0" cy="0"/>
          <a:chOff x="0" y="0"/>
          <a:chExt cx="0" cy="0"/>
        </a:xfrm>
      </p:grpSpPr>
      <p:sp>
        <p:nvSpPr>
          <p:cNvPr id="47" name="Google Shape;47;p40"/>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Corbe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40"/>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0"/>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40"/>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ş" type="blank">
  <p:cSld name="BLANK">
    <p:bg>
      <p:bgPr>
        <a:solidFill>
          <a:schemeClr val="dk2"/>
        </a:solidFill>
      </p:bgPr>
    </p:bg>
    <p:spTree>
      <p:nvGrpSpPr>
        <p:cNvPr id="51" name="Shape 51"/>
        <p:cNvGrpSpPr/>
        <p:nvPr/>
      </p:nvGrpSpPr>
      <p:grpSpPr>
        <a:xfrm>
          <a:off x="0" y="0"/>
          <a:ext cx="0" cy="0"/>
          <a:chOff x="0" y="0"/>
          <a:chExt cx="0" cy="0"/>
        </a:xfrm>
      </p:grpSpPr>
      <p:sp>
        <p:nvSpPr>
          <p:cNvPr id="52" name="Google Shape;52;p41"/>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1"/>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1"/>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im Yazılı İçerik" type="objTx">
  <p:cSld name="OBJECT_WITH_CAPTION_TEXT">
    <p:bg>
      <p:bgPr>
        <a:blipFill>
          <a:blip r:embed="rId2">
            <a:alphaModFix/>
          </a:blip>
          <a:stretch>
            <a:fillRect/>
          </a:stretch>
        </a:blipFill>
      </p:bgPr>
    </p:bg>
    <p:spTree>
      <p:nvGrpSpPr>
        <p:cNvPr id="55" name="Shape 55"/>
        <p:cNvGrpSpPr/>
        <p:nvPr/>
      </p:nvGrpSpPr>
      <p:grpSpPr>
        <a:xfrm>
          <a:off x="0" y="0"/>
          <a:ext cx="0" cy="0"/>
          <a:chOff x="0" y="0"/>
          <a:chExt cx="0" cy="0"/>
        </a:xfrm>
      </p:grpSpPr>
      <p:sp>
        <p:nvSpPr>
          <p:cNvPr id="56" name="Google Shape;56;p42"/>
          <p:cNvSpPr txBox="1"/>
          <p:nvPr>
            <p:ph type="title"/>
          </p:nvPr>
        </p:nvSpPr>
        <p:spPr>
          <a:xfrm>
            <a:off x="1055604" y="1905000"/>
            <a:ext cx="3596607" cy="26670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600"/>
              <a:buFont typeface="Corbel"/>
              <a:buNone/>
              <a:defRPr b="0"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42"/>
          <p:cNvSpPr txBox="1"/>
          <p:nvPr>
            <p:ph idx="1" type="body"/>
          </p:nvPr>
        </p:nvSpPr>
        <p:spPr>
          <a:xfrm>
            <a:off x="4951414" y="685800"/>
            <a:ext cx="6400800" cy="5334000"/>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800"/>
              </a:spcBef>
              <a:spcAft>
                <a:spcPts val="0"/>
              </a:spcAft>
              <a:buSzPts val="2400"/>
              <a:buChar char="•"/>
              <a:defRPr sz="2400"/>
            </a:lvl1pPr>
            <a:lvl2pPr indent="-355600" lvl="1" marL="914400" algn="l">
              <a:lnSpc>
                <a:spcPct val="90000"/>
              </a:lnSpc>
              <a:spcBef>
                <a:spcPts val="1200"/>
              </a:spcBef>
              <a:spcAft>
                <a:spcPts val="0"/>
              </a:spcAft>
              <a:buSzPts val="2000"/>
              <a:buChar char="•"/>
              <a:defRPr sz="2000"/>
            </a:lvl2pPr>
            <a:lvl3pPr indent="-342900" lvl="2" marL="1371600" algn="l">
              <a:lnSpc>
                <a:spcPct val="90000"/>
              </a:lnSpc>
              <a:spcBef>
                <a:spcPts val="600"/>
              </a:spcBef>
              <a:spcAft>
                <a:spcPts val="0"/>
              </a:spcAft>
              <a:buSzPts val="1800"/>
              <a:buChar char="•"/>
              <a:defRPr sz="1800"/>
            </a:lvl3pPr>
            <a:lvl4pPr indent="-330200" lvl="3" marL="1828800" algn="l">
              <a:lnSpc>
                <a:spcPct val="90000"/>
              </a:lnSpc>
              <a:spcBef>
                <a:spcPts val="600"/>
              </a:spcBef>
              <a:spcAft>
                <a:spcPts val="0"/>
              </a:spcAft>
              <a:buSzPts val="1600"/>
              <a:buChar char="•"/>
              <a:defRPr sz="1600"/>
            </a:lvl4pPr>
            <a:lvl5pPr indent="-330200" lvl="4" marL="2286000" algn="l">
              <a:lnSpc>
                <a:spcPct val="90000"/>
              </a:lnSpc>
              <a:spcBef>
                <a:spcPts val="600"/>
              </a:spcBef>
              <a:spcAft>
                <a:spcPts val="0"/>
              </a:spcAft>
              <a:buSzPts val="1600"/>
              <a:buChar char="•"/>
              <a:defRPr sz="1600"/>
            </a:lvl5pPr>
            <a:lvl6pPr indent="-330200" lvl="5" marL="2743200" algn="l">
              <a:spcBef>
                <a:spcPts val="600"/>
              </a:spcBef>
              <a:spcAft>
                <a:spcPts val="0"/>
              </a:spcAft>
              <a:buSzPts val="1600"/>
              <a:buChar char="•"/>
              <a:defRPr sz="1600"/>
            </a:lvl6pPr>
            <a:lvl7pPr indent="-330200" lvl="6" marL="3200400" algn="l">
              <a:spcBef>
                <a:spcPts val="600"/>
              </a:spcBef>
              <a:spcAft>
                <a:spcPts val="0"/>
              </a:spcAft>
              <a:buSzPts val="1600"/>
              <a:buChar char="•"/>
              <a:defRPr sz="1600"/>
            </a:lvl7pPr>
            <a:lvl8pPr indent="-330200" lvl="7" marL="3657600" algn="l">
              <a:spcBef>
                <a:spcPts val="600"/>
              </a:spcBef>
              <a:spcAft>
                <a:spcPts val="0"/>
              </a:spcAft>
              <a:buSzPts val="1600"/>
              <a:buChar char="•"/>
              <a:defRPr sz="1600"/>
            </a:lvl8pPr>
            <a:lvl9pPr indent="-330200" lvl="8" marL="4114800" algn="l">
              <a:spcBef>
                <a:spcPts val="600"/>
              </a:spcBef>
              <a:spcAft>
                <a:spcPts val="0"/>
              </a:spcAft>
              <a:buSzPts val="1600"/>
              <a:buChar char="•"/>
              <a:defRPr sz="1600"/>
            </a:lvl9pPr>
          </a:lstStyle>
          <a:p/>
        </p:txBody>
      </p:sp>
      <p:sp>
        <p:nvSpPr>
          <p:cNvPr id="58" name="Google Shape;58;p42"/>
          <p:cNvSpPr txBox="1"/>
          <p:nvPr>
            <p:ph idx="2" type="body"/>
          </p:nvPr>
        </p:nvSpPr>
        <p:spPr>
          <a:xfrm>
            <a:off x="1065213" y="4648200"/>
            <a:ext cx="3581399" cy="13716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800"/>
              <a:buNone/>
              <a:defRPr sz="1800"/>
            </a:lvl1pPr>
            <a:lvl2pPr indent="-228600" lvl="1" marL="914400" algn="l">
              <a:lnSpc>
                <a:spcPct val="90000"/>
              </a:lnSpc>
              <a:spcBef>
                <a:spcPts val="1200"/>
              </a:spcBef>
              <a:spcAft>
                <a:spcPts val="0"/>
              </a:spcAft>
              <a:buSzPts val="1200"/>
              <a:buNone/>
              <a:defRPr sz="1200"/>
            </a:lvl2pPr>
            <a:lvl3pPr indent="-228600" lvl="2" marL="1371600" algn="l">
              <a:lnSpc>
                <a:spcPct val="90000"/>
              </a:lnSpc>
              <a:spcBef>
                <a:spcPts val="600"/>
              </a:spcBef>
              <a:spcAft>
                <a:spcPts val="0"/>
              </a:spcAft>
              <a:buSzPts val="1000"/>
              <a:buNone/>
              <a:defRPr sz="1000"/>
            </a:lvl3pPr>
            <a:lvl4pPr indent="-228600" lvl="3" marL="1828800" algn="l">
              <a:lnSpc>
                <a:spcPct val="90000"/>
              </a:lnSpc>
              <a:spcBef>
                <a:spcPts val="600"/>
              </a:spcBef>
              <a:spcAft>
                <a:spcPts val="0"/>
              </a:spcAft>
              <a:buSzPts val="900"/>
              <a:buNone/>
              <a:defRPr sz="900"/>
            </a:lvl4pPr>
            <a:lvl5pPr indent="-228600" lvl="4" marL="2286000" algn="l">
              <a:lnSpc>
                <a:spcPct val="90000"/>
              </a:lnSpc>
              <a:spcBef>
                <a:spcPts val="600"/>
              </a:spcBef>
              <a:spcAft>
                <a:spcPts val="0"/>
              </a:spcAft>
              <a:buSzPts val="900"/>
              <a:buNone/>
              <a:defRPr sz="900"/>
            </a:lvl5pPr>
            <a:lvl6pPr indent="-228600" lvl="5" marL="2743200" algn="l">
              <a:spcBef>
                <a:spcPts val="600"/>
              </a:spcBef>
              <a:spcAft>
                <a:spcPts val="0"/>
              </a:spcAft>
              <a:buSzPts val="900"/>
              <a:buNone/>
              <a:defRPr sz="900"/>
            </a:lvl6pPr>
            <a:lvl7pPr indent="-228600" lvl="6" marL="3200400" algn="l">
              <a:spcBef>
                <a:spcPts val="600"/>
              </a:spcBef>
              <a:spcAft>
                <a:spcPts val="0"/>
              </a:spcAft>
              <a:buSzPts val="900"/>
              <a:buNone/>
              <a:defRPr sz="900"/>
            </a:lvl7pPr>
            <a:lvl8pPr indent="-228600" lvl="7" marL="3657600" algn="l">
              <a:spcBef>
                <a:spcPts val="600"/>
              </a:spcBef>
              <a:spcAft>
                <a:spcPts val="0"/>
              </a:spcAft>
              <a:buSzPts val="900"/>
              <a:buNone/>
              <a:defRPr sz="900"/>
            </a:lvl8pPr>
            <a:lvl9pPr indent="-228600" lvl="8" marL="4114800" algn="l">
              <a:spcBef>
                <a:spcPts val="600"/>
              </a:spcBef>
              <a:spcAft>
                <a:spcPts val="0"/>
              </a:spcAft>
              <a:buSzPts val="900"/>
              <a:buNone/>
              <a:defRPr sz="900"/>
            </a:lvl9pPr>
          </a:lstStyle>
          <a:p/>
        </p:txBody>
      </p:sp>
      <p:sp>
        <p:nvSpPr>
          <p:cNvPr id="59" name="Google Shape;59;p42"/>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2"/>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42"/>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im Yazılı Resim" type="picTx">
  <p:cSld name="PICTURE_WITH_CAPTION_TEXT">
    <p:bg>
      <p:bgPr>
        <a:blipFill>
          <a:blip r:embed="rId2">
            <a:alphaModFix/>
          </a:blip>
          <a:stretch>
            <a:fillRect/>
          </a:stretch>
        </a:blipFill>
      </p:bgPr>
    </p:bg>
    <p:spTree>
      <p:nvGrpSpPr>
        <p:cNvPr id="62" name="Shape 62"/>
        <p:cNvGrpSpPr/>
        <p:nvPr/>
      </p:nvGrpSpPr>
      <p:grpSpPr>
        <a:xfrm>
          <a:off x="0" y="0"/>
          <a:ext cx="0" cy="0"/>
          <a:chOff x="0" y="0"/>
          <a:chExt cx="0" cy="0"/>
        </a:xfrm>
      </p:grpSpPr>
      <p:sp>
        <p:nvSpPr>
          <p:cNvPr id="63" name="Google Shape;63;p43"/>
          <p:cNvSpPr/>
          <p:nvPr>
            <p:ph idx="2" type="pic"/>
          </p:nvPr>
        </p:nvSpPr>
        <p:spPr>
          <a:xfrm>
            <a:off x="4951414" y="685800"/>
            <a:ext cx="6400799" cy="5334000"/>
          </a:xfrm>
          <a:prstGeom prst="rect">
            <a:avLst/>
          </a:prstGeom>
          <a:solidFill>
            <a:schemeClr val="dk2"/>
          </a:solidFill>
          <a:ln cap="flat" cmpd="sng" w="76200">
            <a:solidFill>
              <a:schemeClr val="lt1"/>
            </a:solidFill>
            <a:prstDash val="solid"/>
            <a:miter lim="800000"/>
            <a:headEnd len="sm" w="sm" type="none"/>
            <a:tailEnd len="sm" w="sm" type="none"/>
          </a:ln>
        </p:spPr>
        <p:txBody>
          <a:bodyPr anchorCtr="0" anchor="t" bIns="45700" lIns="91425" spcFirstLastPara="1" rIns="91425" wrap="square" tIns="45700">
            <a:normAutofit/>
          </a:bodyPr>
          <a:lstStyle>
            <a:lvl1pPr lvl="0" marR="0" rtl="0" algn="ctr">
              <a:lnSpc>
                <a:spcPct val="90000"/>
              </a:lnSpc>
              <a:spcBef>
                <a:spcPts val="1800"/>
              </a:spcBef>
              <a:spcAft>
                <a:spcPts val="0"/>
              </a:spcAft>
              <a:buClr>
                <a:schemeClr val="accent1"/>
              </a:buClr>
              <a:buSzPts val="2400"/>
              <a:buFont typeface="Arial"/>
              <a:buNone/>
              <a:defRPr b="0" i="0" sz="2400" u="none" cap="none" strike="noStrike">
                <a:solidFill>
                  <a:schemeClr val="lt1"/>
                </a:solidFill>
                <a:latin typeface="Corbel"/>
                <a:ea typeface="Corbel"/>
                <a:cs typeface="Corbel"/>
                <a:sym typeface="Corbel"/>
              </a:defRPr>
            </a:lvl1pPr>
            <a:lvl2pPr lvl="1" marR="0" rtl="0" algn="l">
              <a:lnSpc>
                <a:spcPct val="90000"/>
              </a:lnSpc>
              <a:spcBef>
                <a:spcPts val="1200"/>
              </a:spcBef>
              <a:spcAft>
                <a:spcPts val="0"/>
              </a:spcAft>
              <a:buClr>
                <a:schemeClr val="accent1"/>
              </a:buClr>
              <a:buSzPts val="2800"/>
              <a:buFont typeface="Arial"/>
              <a:buNone/>
              <a:defRPr b="0" i="0" sz="2800" u="none" cap="none" strike="noStrike">
                <a:solidFill>
                  <a:schemeClr val="lt1"/>
                </a:solidFill>
                <a:latin typeface="Corbel"/>
                <a:ea typeface="Corbel"/>
                <a:cs typeface="Corbel"/>
                <a:sym typeface="Corbel"/>
              </a:defRPr>
            </a:lvl2pPr>
            <a:lvl3pPr lvl="2" marR="0" rtl="0" algn="l">
              <a:lnSpc>
                <a:spcPct val="90000"/>
              </a:lnSpc>
              <a:spcBef>
                <a:spcPts val="600"/>
              </a:spcBef>
              <a:spcAft>
                <a:spcPts val="0"/>
              </a:spcAft>
              <a:buClr>
                <a:schemeClr val="accent1"/>
              </a:buClr>
              <a:buSzPts val="2400"/>
              <a:buFont typeface="Arial"/>
              <a:buNone/>
              <a:defRPr b="0" i="0" sz="2400" u="none" cap="none" strike="noStrike">
                <a:solidFill>
                  <a:schemeClr val="lt1"/>
                </a:solidFill>
                <a:latin typeface="Corbel"/>
                <a:ea typeface="Corbel"/>
                <a:cs typeface="Corbel"/>
                <a:sym typeface="Corbel"/>
              </a:defRPr>
            </a:lvl3pPr>
            <a:lvl4pPr lvl="3" marR="0" rtl="0" algn="l">
              <a:lnSpc>
                <a:spcPct val="90000"/>
              </a:lnSpc>
              <a:spcBef>
                <a:spcPts val="600"/>
              </a:spcBef>
              <a:spcAft>
                <a:spcPts val="0"/>
              </a:spcAft>
              <a:buClr>
                <a:schemeClr val="accent1"/>
              </a:buClr>
              <a:buSzPts val="2000"/>
              <a:buFont typeface="Arial"/>
              <a:buNone/>
              <a:defRPr b="0" i="0" sz="2000" u="none" cap="none" strike="noStrike">
                <a:solidFill>
                  <a:schemeClr val="lt1"/>
                </a:solidFill>
                <a:latin typeface="Corbel"/>
                <a:ea typeface="Corbel"/>
                <a:cs typeface="Corbel"/>
                <a:sym typeface="Corbel"/>
              </a:defRPr>
            </a:lvl4pPr>
            <a:lvl5pPr lvl="4" marR="0" rtl="0" algn="l">
              <a:lnSpc>
                <a:spcPct val="90000"/>
              </a:lnSpc>
              <a:spcBef>
                <a:spcPts val="600"/>
              </a:spcBef>
              <a:spcAft>
                <a:spcPts val="0"/>
              </a:spcAft>
              <a:buClr>
                <a:schemeClr val="accent1"/>
              </a:buClr>
              <a:buSzPts val="2000"/>
              <a:buFont typeface="Arial"/>
              <a:buNone/>
              <a:defRPr b="0" i="0" sz="2000" u="none" cap="none" strike="noStrike">
                <a:solidFill>
                  <a:schemeClr val="lt1"/>
                </a:solidFill>
                <a:latin typeface="Corbel"/>
                <a:ea typeface="Corbel"/>
                <a:cs typeface="Corbel"/>
                <a:sym typeface="Corbel"/>
              </a:defRPr>
            </a:lvl5pPr>
            <a:lvl6pPr lvl="5" marR="0" rtl="0" algn="l">
              <a:spcBef>
                <a:spcPts val="600"/>
              </a:spcBef>
              <a:spcAft>
                <a:spcPts val="0"/>
              </a:spcAft>
              <a:buClr>
                <a:schemeClr val="accent1"/>
              </a:buClr>
              <a:buSzPts val="2000"/>
              <a:buFont typeface="Arial"/>
              <a:buNone/>
              <a:defRPr b="0" i="0" sz="2000" u="none" cap="none" strike="noStrike">
                <a:solidFill>
                  <a:schemeClr val="lt1"/>
                </a:solidFill>
                <a:latin typeface="Corbel"/>
                <a:ea typeface="Corbel"/>
                <a:cs typeface="Corbel"/>
                <a:sym typeface="Corbel"/>
              </a:defRPr>
            </a:lvl6pPr>
            <a:lvl7pPr lvl="6" marR="0" rtl="0" algn="l">
              <a:spcBef>
                <a:spcPts val="600"/>
              </a:spcBef>
              <a:spcAft>
                <a:spcPts val="0"/>
              </a:spcAft>
              <a:buClr>
                <a:schemeClr val="accent1"/>
              </a:buClr>
              <a:buSzPts val="2000"/>
              <a:buFont typeface="Arial"/>
              <a:buNone/>
              <a:defRPr b="0" i="0" sz="2000" u="none" cap="none" strike="noStrike">
                <a:solidFill>
                  <a:schemeClr val="lt1"/>
                </a:solidFill>
                <a:latin typeface="Corbel"/>
                <a:ea typeface="Corbel"/>
                <a:cs typeface="Corbel"/>
                <a:sym typeface="Corbel"/>
              </a:defRPr>
            </a:lvl7pPr>
            <a:lvl8pPr lvl="7" marR="0" rtl="0" algn="l">
              <a:spcBef>
                <a:spcPts val="600"/>
              </a:spcBef>
              <a:spcAft>
                <a:spcPts val="0"/>
              </a:spcAft>
              <a:buClr>
                <a:schemeClr val="accent1"/>
              </a:buClr>
              <a:buSzPts val="2000"/>
              <a:buFont typeface="Arial"/>
              <a:buNone/>
              <a:defRPr b="0" i="0" sz="2000" u="none" cap="none" strike="noStrike">
                <a:solidFill>
                  <a:schemeClr val="lt1"/>
                </a:solidFill>
                <a:latin typeface="Corbel"/>
                <a:ea typeface="Corbel"/>
                <a:cs typeface="Corbel"/>
                <a:sym typeface="Corbel"/>
              </a:defRPr>
            </a:lvl8pPr>
            <a:lvl9pPr lvl="8" marR="0" rtl="0" algn="l">
              <a:spcBef>
                <a:spcPts val="600"/>
              </a:spcBef>
              <a:spcAft>
                <a:spcPts val="0"/>
              </a:spcAft>
              <a:buClr>
                <a:schemeClr val="accent1"/>
              </a:buClr>
              <a:buSzPts val="2000"/>
              <a:buFont typeface="Arial"/>
              <a:buNone/>
              <a:defRPr b="0" i="0" sz="2000" u="none" cap="none" strike="noStrike">
                <a:solidFill>
                  <a:schemeClr val="lt1"/>
                </a:solidFill>
                <a:latin typeface="Corbel"/>
                <a:ea typeface="Corbel"/>
                <a:cs typeface="Corbel"/>
                <a:sym typeface="Corbel"/>
              </a:defRPr>
            </a:lvl9pPr>
          </a:lstStyle>
          <a:p/>
        </p:txBody>
      </p:sp>
      <p:sp>
        <p:nvSpPr>
          <p:cNvPr id="64" name="Google Shape;64;p43"/>
          <p:cNvSpPr txBox="1"/>
          <p:nvPr>
            <p:ph type="title"/>
          </p:nvPr>
        </p:nvSpPr>
        <p:spPr>
          <a:xfrm>
            <a:off x="1055604" y="1905000"/>
            <a:ext cx="3596607" cy="26670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Corbel"/>
              <a:buNone/>
              <a:defRPr b="0" i="0"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43"/>
          <p:cNvSpPr txBox="1"/>
          <p:nvPr>
            <p:ph idx="1" type="body"/>
          </p:nvPr>
        </p:nvSpPr>
        <p:spPr>
          <a:xfrm>
            <a:off x="1065213" y="4648200"/>
            <a:ext cx="3581399" cy="13716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800"/>
              <a:buNone/>
              <a:defRPr sz="1800"/>
            </a:lvl1pPr>
            <a:lvl2pPr indent="-228600" lvl="1" marL="914400" algn="l">
              <a:lnSpc>
                <a:spcPct val="90000"/>
              </a:lnSpc>
              <a:spcBef>
                <a:spcPts val="1200"/>
              </a:spcBef>
              <a:spcAft>
                <a:spcPts val="0"/>
              </a:spcAft>
              <a:buSzPts val="1200"/>
              <a:buNone/>
              <a:defRPr sz="1200"/>
            </a:lvl2pPr>
            <a:lvl3pPr indent="-228600" lvl="2" marL="1371600" algn="l">
              <a:lnSpc>
                <a:spcPct val="90000"/>
              </a:lnSpc>
              <a:spcBef>
                <a:spcPts val="600"/>
              </a:spcBef>
              <a:spcAft>
                <a:spcPts val="0"/>
              </a:spcAft>
              <a:buSzPts val="1000"/>
              <a:buNone/>
              <a:defRPr sz="1000"/>
            </a:lvl3pPr>
            <a:lvl4pPr indent="-228600" lvl="3" marL="1828800" algn="l">
              <a:lnSpc>
                <a:spcPct val="90000"/>
              </a:lnSpc>
              <a:spcBef>
                <a:spcPts val="600"/>
              </a:spcBef>
              <a:spcAft>
                <a:spcPts val="0"/>
              </a:spcAft>
              <a:buSzPts val="900"/>
              <a:buNone/>
              <a:defRPr sz="900"/>
            </a:lvl4pPr>
            <a:lvl5pPr indent="-228600" lvl="4" marL="2286000" algn="l">
              <a:lnSpc>
                <a:spcPct val="90000"/>
              </a:lnSpc>
              <a:spcBef>
                <a:spcPts val="600"/>
              </a:spcBef>
              <a:spcAft>
                <a:spcPts val="0"/>
              </a:spcAft>
              <a:buSzPts val="900"/>
              <a:buNone/>
              <a:defRPr sz="900"/>
            </a:lvl5pPr>
            <a:lvl6pPr indent="-228600" lvl="5" marL="2743200" algn="l">
              <a:spcBef>
                <a:spcPts val="600"/>
              </a:spcBef>
              <a:spcAft>
                <a:spcPts val="0"/>
              </a:spcAft>
              <a:buSzPts val="900"/>
              <a:buNone/>
              <a:defRPr sz="900"/>
            </a:lvl6pPr>
            <a:lvl7pPr indent="-228600" lvl="6" marL="3200400" algn="l">
              <a:spcBef>
                <a:spcPts val="600"/>
              </a:spcBef>
              <a:spcAft>
                <a:spcPts val="0"/>
              </a:spcAft>
              <a:buSzPts val="900"/>
              <a:buNone/>
              <a:defRPr sz="900"/>
            </a:lvl7pPr>
            <a:lvl8pPr indent="-228600" lvl="7" marL="3657600" algn="l">
              <a:spcBef>
                <a:spcPts val="600"/>
              </a:spcBef>
              <a:spcAft>
                <a:spcPts val="0"/>
              </a:spcAft>
              <a:buSzPts val="900"/>
              <a:buNone/>
              <a:defRPr sz="900"/>
            </a:lvl8pPr>
            <a:lvl9pPr indent="-228600" lvl="8" marL="4114800" algn="l">
              <a:spcBef>
                <a:spcPts val="600"/>
              </a:spcBef>
              <a:spcAft>
                <a:spcPts val="0"/>
              </a:spcAft>
              <a:buSzPts val="900"/>
              <a:buNone/>
              <a:defRPr sz="900"/>
            </a:lvl9pPr>
          </a:lstStyle>
          <a:p/>
        </p:txBody>
      </p:sp>
      <p:sp>
        <p:nvSpPr>
          <p:cNvPr id="66" name="Google Shape;66;p43"/>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3"/>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43"/>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7.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34"/>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Corbel"/>
              <a:buNone/>
              <a:defRPr b="0" i="0" sz="3600" u="none" cap="none" strike="noStrike">
                <a:solidFill>
                  <a:schemeClr val="lt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4"/>
          <p:cNvSpPr txBox="1"/>
          <p:nvPr>
            <p:ph idx="1" type="body"/>
          </p:nvPr>
        </p:nvSpPr>
        <p:spPr>
          <a:xfrm>
            <a:off x="1522413" y="1904999"/>
            <a:ext cx="9134391" cy="4114801"/>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800"/>
              </a:spcBef>
              <a:spcAft>
                <a:spcPts val="0"/>
              </a:spcAft>
              <a:buClr>
                <a:schemeClr val="accent1"/>
              </a:buClr>
              <a:buSzPts val="2400"/>
              <a:buFont typeface="Arial"/>
              <a:buChar char="•"/>
              <a:defRPr b="0" i="0" sz="2400" u="none" cap="none" strike="noStrike">
                <a:solidFill>
                  <a:schemeClr val="lt1"/>
                </a:solidFill>
                <a:latin typeface="Corbel"/>
                <a:ea typeface="Corbel"/>
                <a:cs typeface="Corbel"/>
                <a:sym typeface="Corbel"/>
              </a:defRPr>
            </a:lvl1pPr>
            <a:lvl2pPr indent="-355600" lvl="1" marL="914400" marR="0" rtl="0" algn="l">
              <a:lnSpc>
                <a:spcPct val="90000"/>
              </a:lnSpc>
              <a:spcBef>
                <a:spcPts val="1200"/>
              </a:spcBef>
              <a:spcAft>
                <a:spcPts val="0"/>
              </a:spcAft>
              <a:buClr>
                <a:schemeClr val="accent1"/>
              </a:buClr>
              <a:buSzPts val="2000"/>
              <a:buFont typeface="Arial"/>
              <a:buChar char="•"/>
              <a:defRPr b="0" i="0" sz="2000" u="none" cap="none" strike="noStrike">
                <a:solidFill>
                  <a:schemeClr val="lt1"/>
                </a:solidFill>
                <a:latin typeface="Corbel"/>
                <a:ea typeface="Corbel"/>
                <a:cs typeface="Corbel"/>
                <a:sym typeface="Corbel"/>
              </a:defRPr>
            </a:lvl2pPr>
            <a:lvl3pPr indent="-342900" lvl="2" marL="1371600" marR="0" rtl="0" algn="l">
              <a:lnSpc>
                <a:spcPct val="90000"/>
              </a:lnSpc>
              <a:spcBef>
                <a:spcPts val="600"/>
              </a:spcBef>
              <a:spcAft>
                <a:spcPts val="0"/>
              </a:spcAft>
              <a:buClr>
                <a:schemeClr val="accent1"/>
              </a:buClr>
              <a:buSzPts val="1800"/>
              <a:buFont typeface="Arial"/>
              <a:buChar char="•"/>
              <a:defRPr b="0" i="0" sz="1800" u="none" cap="none" strike="noStrike">
                <a:solidFill>
                  <a:schemeClr val="lt1"/>
                </a:solidFill>
                <a:latin typeface="Corbel"/>
                <a:ea typeface="Corbel"/>
                <a:cs typeface="Corbel"/>
                <a:sym typeface="Corbel"/>
              </a:defRPr>
            </a:lvl3pPr>
            <a:lvl4pPr indent="-330200" lvl="3" marL="1828800" marR="0" rtl="0" algn="l">
              <a:lnSpc>
                <a:spcPct val="90000"/>
              </a:lnSpc>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4pPr>
            <a:lvl5pPr indent="-330200" lvl="4" marL="2286000" marR="0" rtl="0" algn="l">
              <a:lnSpc>
                <a:spcPct val="90000"/>
              </a:lnSpc>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5pPr>
            <a:lvl6pPr indent="-330200" lvl="5" marL="2743200" marR="0" rtl="0" algn="l">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6pPr>
            <a:lvl7pPr indent="-330200" lvl="6" marL="3200400" marR="0" rtl="0" algn="l">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7pPr>
            <a:lvl8pPr indent="-330200" lvl="7" marL="3657600" marR="0" rtl="0" algn="l">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8pPr>
            <a:lvl9pPr indent="-330200" lvl="8" marL="4114800" marR="0" rtl="0" algn="l">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9pPr>
          </a:lstStyle>
          <a:p/>
        </p:txBody>
      </p:sp>
      <p:sp>
        <p:nvSpPr>
          <p:cNvPr id="12" name="Google Shape;12;p34"/>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l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3" name="Google Shape;13;p34"/>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4" name="Google Shape;14;p34"/>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Corbel"/>
                <a:ea typeface="Corbel"/>
                <a:cs typeface="Corbel"/>
                <a:sym typeface="Corbel"/>
              </a:defRPr>
            </a:lvl1pPr>
            <a:lvl2pPr indent="0" lvl="1" marL="0" marR="0" rtl="0" algn="r">
              <a:spcBef>
                <a:spcPts val="0"/>
              </a:spcBef>
              <a:buNone/>
              <a:defRPr b="0" i="0" sz="1000" u="none" cap="none" strike="noStrike">
                <a:solidFill>
                  <a:schemeClr val="lt1"/>
                </a:solidFill>
                <a:latin typeface="Corbel"/>
                <a:ea typeface="Corbel"/>
                <a:cs typeface="Corbel"/>
                <a:sym typeface="Corbel"/>
              </a:defRPr>
            </a:lvl2pPr>
            <a:lvl3pPr indent="0" lvl="2" marL="0" marR="0" rtl="0" algn="r">
              <a:spcBef>
                <a:spcPts val="0"/>
              </a:spcBef>
              <a:buNone/>
              <a:defRPr b="0" i="0" sz="1000" u="none" cap="none" strike="noStrike">
                <a:solidFill>
                  <a:schemeClr val="lt1"/>
                </a:solidFill>
                <a:latin typeface="Corbel"/>
                <a:ea typeface="Corbel"/>
                <a:cs typeface="Corbel"/>
                <a:sym typeface="Corbel"/>
              </a:defRPr>
            </a:lvl3pPr>
            <a:lvl4pPr indent="0" lvl="3" marL="0" marR="0" rtl="0" algn="r">
              <a:spcBef>
                <a:spcPts val="0"/>
              </a:spcBef>
              <a:buNone/>
              <a:defRPr b="0" i="0" sz="1000" u="none" cap="none" strike="noStrike">
                <a:solidFill>
                  <a:schemeClr val="lt1"/>
                </a:solidFill>
                <a:latin typeface="Corbel"/>
                <a:ea typeface="Corbel"/>
                <a:cs typeface="Corbel"/>
                <a:sym typeface="Corbel"/>
              </a:defRPr>
            </a:lvl4pPr>
            <a:lvl5pPr indent="0" lvl="4" marL="0" marR="0" rtl="0" algn="r">
              <a:spcBef>
                <a:spcPts val="0"/>
              </a:spcBef>
              <a:buNone/>
              <a:defRPr b="0" i="0" sz="1000" u="none" cap="none" strike="noStrike">
                <a:solidFill>
                  <a:schemeClr val="lt1"/>
                </a:solidFill>
                <a:latin typeface="Corbel"/>
                <a:ea typeface="Corbel"/>
                <a:cs typeface="Corbel"/>
                <a:sym typeface="Corbel"/>
              </a:defRPr>
            </a:lvl5pPr>
            <a:lvl6pPr indent="0" lvl="5" marL="0" marR="0" rtl="0" algn="r">
              <a:spcBef>
                <a:spcPts val="0"/>
              </a:spcBef>
              <a:buNone/>
              <a:defRPr b="0" i="0" sz="1000" u="none" cap="none" strike="noStrike">
                <a:solidFill>
                  <a:schemeClr val="lt1"/>
                </a:solidFill>
                <a:latin typeface="Corbel"/>
                <a:ea typeface="Corbel"/>
                <a:cs typeface="Corbel"/>
                <a:sym typeface="Corbel"/>
              </a:defRPr>
            </a:lvl6pPr>
            <a:lvl7pPr indent="0" lvl="6" marL="0" marR="0" rtl="0" algn="r">
              <a:spcBef>
                <a:spcPts val="0"/>
              </a:spcBef>
              <a:buNone/>
              <a:defRPr b="0" i="0" sz="1000" u="none" cap="none" strike="noStrike">
                <a:solidFill>
                  <a:schemeClr val="lt1"/>
                </a:solidFill>
                <a:latin typeface="Corbel"/>
                <a:ea typeface="Corbel"/>
                <a:cs typeface="Corbel"/>
                <a:sym typeface="Corbel"/>
              </a:defRPr>
            </a:lvl7pPr>
            <a:lvl8pPr indent="0" lvl="7" marL="0" marR="0" rtl="0" algn="r">
              <a:spcBef>
                <a:spcPts val="0"/>
              </a:spcBef>
              <a:buNone/>
              <a:defRPr b="0" i="0" sz="1000" u="none" cap="none" strike="noStrike">
                <a:solidFill>
                  <a:schemeClr val="lt1"/>
                </a:solidFill>
                <a:latin typeface="Corbel"/>
                <a:ea typeface="Corbel"/>
                <a:cs typeface="Corbel"/>
                <a:sym typeface="Corbel"/>
              </a:defRPr>
            </a:lvl8pPr>
            <a:lvl9pPr indent="0" lvl="8" marL="0" marR="0" rtl="0" algn="r">
              <a:spcBef>
                <a:spcPts val="0"/>
              </a:spcBef>
              <a:buNone/>
              <a:defRPr b="0" i="0" sz="1000" u="none" cap="none" strike="noStrike">
                <a:solidFill>
                  <a:schemeClr val="l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839">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30.png"/><Relationship Id="rId5"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youtube.com/watch?v=QXjU9qTsYCc&amp;list=WL&amp;index=2" TargetMode="External"/><Relationship Id="rId4" Type="http://schemas.openxmlformats.org/officeDocument/2006/relationships/image" Target="../media/image3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9.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5.png"/><Relationship Id="rId4" Type="http://schemas.openxmlformats.org/officeDocument/2006/relationships/image" Target="../media/image22.png"/><Relationship Id="rId5"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
          <p:cNvSpPr txBox="1"/>
          <p:nvPr>
            <p:ph type="ctrTitle"/>
          </p:nvPr>
        </p:nvSpPr>
        <p:spPr>
          <a:xfrm>
            <a:off x="1065214" y="1059391"/>
            <a:ext cx="7261446" cy="1888232"/>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5940"/>
              <a:buFont typeface="Corbel"/>
              <a:buNone/>
            </a:pPr>
            <a:r>
              <a:rPr b="1" lang="tr-TR" sz="5940"/>
              <a:t>PROBLEM ÇÖZME VE ALGORİTMALAR</a:t>
            </a:r>
            <a:endParaRPr sz="5940"/>
          </a:p>
        </p:txBody>
      </p:sp>
      <p:sp>
        <p:nvSpPr>
          <p:cNvPr id="86" name="Google Shape;86;p1"/>
          <p:cNvSpPr txBox="1"/>
          <p:nvPr>
            <p:ph idx="1" type="subTitle"/>
          </p:nvPr>
        </p:nvSpPr>
        <p:spPr>
          <a:xfrm>
            <a:off x="1065213" y="3043865"/>
            <a:ext cx="8197113" cy="195015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600"/>
              <a:buNone/>
            </a:pPr>
            <a:r>
              <a:rPr lang="tr-TR" sz="1600" cap="none">
                <a:solidFill>
                  <a:schemeClr val="lt1"/>
                </a:solidFill>
              </a:rPr>
              <a:t>KAZANIMLAR</a:t>
            </a:r>
            <a:endParaRPr/>
          </a:p>
          <a:p>
            <a:pPr indent="0" lvl="0" marL="0" rtl="0" algn="l">
              <a:lnSpc>
                <a:spcPct val="100000"/>
              </a:lnSpc>
              <a:spcBef>
                <a:spcPts val="0"/>
              </a:spcBef>
              <a:spcAft>
                <a:spcPts val="0"/>
              </a:spcAft>
              <a:buSzPts val="1600"/>
              <a:buNone/>
            </a:pPr>
            <a:r>
              <a:rPr lang="tr-TR" sz="1600" cap="none">
                <a:solidFill>
                  <a:schemeClr val="lt1"/>
                </a:solidFill>
              </a:rPr>
              <a:t>1. Problem çözme sürecindeki temel kavramları açıklar.</a:t>
            </a:r>
            <a:endParaRPr/>
          </a:p>
          <a:p>
            <a:pPr indent="0" lvl="0" marL="0" rtl="0" algn="l">
              <a:lnSpc>
                <a:spcPct val="100000"/>
              </a:lnSpc>
              <a:spcBef>
                <a:spcPts val="0"/>
              </a:spcBef>
              <a:spcAft>
                <a:spcPts val="0"/>
              </a:spcAft>
              <a:buSzPts val="1600"/>
              <a:buNone/>
            </a:pPr>
            <a:r>
              <a:rPr lang="tr-TR" sz="1600" cap="none">
                <a:solidFill>
                  <a:schemeClr val="lt1"/>
                </a:solidFill>
              </a:rPr>
              <a:t>2. Problem türlerini açıklar.</a:t>
            </a:r>
            <a:endParaRPr/>
          </a:p>
          <a:p>
            <a:pPr indent="0" lvl="0" marL="0" rtl="0" algn="l">
              <a:lnSpc>
                <a:spcPct val="100000"/>
              </a:lnSpc>
              <a:spcBef>
                <a:spcPts val="0"/>
              </a:spcBef>
              <a:spcAft>
                <a:spcPts val="0"/>
              </a:spcAft>
              <a:buSzPts val="1600"/>
              <a:buNone/>
            </a:pPr>
            <a:r>
              <a:rPr lang="tr-TR" sz="1600" cap="none">
                <a:solidFill>
                  <a:schemeClr val="lt1"/>
                </a:solidFill>
              </a:rPr>
              <a:t>3. Günlük hayatta karşılaştığı problemler için çözüm yolları önerir.</a:t>
            </a:r>
            <a:endParaRPr/>
          </a:p>
          <a:p>
            <a:pPr indent="0" lvl="0" marL="0" rtl="0" algn="l">
              <a:lnSpc>
                <a:spcPct val="100000"/>
              </a:lnSpc>
              <a:spcBef>
                <a:spcPts val="0"/>
              </a:spcBef>
              <a:spcAft>
                <a:spcPts val="0"/>
              </a:spcAft>
              <a:buSzPts val="1600"/>
              <a:buNone/>
            </a:pPr>
            <a:r>
              <a:rPr lang="tr-TR" sz="1600" cap="none">
                <a:solidFill>
                  <a:schemeClr val="lt1"/>
                </a:solidFill>
              </a:rPr>
              <a:t>4. Bir problemin çözüm adımlarının doğru bir şekilde belirlenmesinin ve sıralanmasının önemini ifade eder.</a:t>
            </a:r>
            <a:endParaRPr/>
          </a:p>
          <a:p>
            <a:pPr indent="0" lvl="0" marL="0" rtl="0" algn="l">
              <a:lnSpc>
                <a:spcPct val="100000"/>
              </a:lnSpc>
              <a:spcBef>
                <a:spcPts val="0"/>
              </a:spcBef>
              <a:spcAft>
                <a:spcPts val="0"/>
              </a:spcAft>
              <a:buSzPts val="1600"/>
              <a:buNone/>
            </a:pPr>
            <a:r>
              <a:rPr lang="tr-TR" sz="1600" cap="none">
                <a:solidFill>
                  <a:schemeClr val="lt1"/>
                </a:solidFill>
              </a:rPr>
              <a:t>5. Verilen problem için uygun teknikleri kullanarak çözüm önerisi geliştirir.</a:t>
            </a:r>
            <a:endParaRPr/>
          </a:p>
        </p:txBody>
      </p:sp>
      <p:pic>
        <p:nvPicPr>
          <p:cNvPr descr="YBFL" id="87" name="Google Shape;87;p1"/>
          <p:cNvPicPr preferRelativeResize="0"/>
          <p:nvPr/>
        </p:nvPicPr>
        <p:blipFill rotWithShape="1">
          <a:blip r:embed="rId3">
            <a:alphaModFix/>
          </a:blip>
          <a:srcRect b="0" l="0" r="0" t="0"/>
          <a:stretch/>
        </p:blipFill>
        <p:spPr>
          <a:xfrm>
            <a:off x="5554520" y="5409835"/>
            <a:ext cx="1079783" cy="1075739"/>
          </a:xfrm>
          <a:prstGeom prst="rect">
            <a:avLst/>
          </a:prstGeom>
          <a:noFill/>
          <a:ln>
            <a:noFill/>
          </a:ln>
          <a:effectLst>
            <a:outerShdw blurRad="292100" rotWithShape="0" algn="tl" dir="2700000" dist="139700">
              <a:srgbClr val="333333">
                <a:alpha val="64705"/>
              </a:srgbClr>
            </a:outerShdw>
          </a:effectLst>
        </p:spPr>
      </p:pic>
      <p:sp>
        <p:nvSpPr>
          <p:cNvPr id="88" name="Google Shape;88;p1"/>
          <p:cNvSpPr txBox="1"/>
          <p:nvPr/>
        </p:nvSpPr>
        <p:spPr>
          <a:xfrm>
            <a:off x="3394112" y="6527216"/>
            <a:ext cx="5400600"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tr-TR" sz="1200" u="none" cap="none" strike="noStrike">
                <a:solidFill>
                  <a:schemeClr val="lt1"/>
                </a:solidFill>
                <a:latin typeface="Calibri"/>
                <a:ea typeface="Calibri"/>
                <a:cs typeface="Calibri"/>
                <a:sym typeface="Calibri"/>
              </a:rPr>
              <a:t>Ç. Volkan YILDIZ - Bilgisayar Bilimi - </a:t>
            </a:r>
            <a:r>
              <a:rPr b="1" lang="tr-TR" sz="1200">
                <a:solidFill>
                  <a:schemeClr val="lt1"/>
                </a:solidFill>
                <a:latin typeface="Calibri"/>
                <a:ea typeface="Calibri"/>
                <a:cs typeface="Calibri"/>
                <a:sym typeface="Calibri"/>
              </a:rPr>
              <a:t>EKİM 2021</a:t>
            </a:r>
            <a:endParaRPr>
              <a:latin typeface="Calibri"/>
              <a:ea typeface="Calibri"/>
              <a:cs typeface="Calibri"/>
              <a:sym typeface="Calibri"/>
            </a:endParaRPr>
          </a:p>
        </p:txBody>
      </p:sp>
      <p:pic>
        <p:nvPicPr>
          <p:cNvPr id="89" name="Google Shape;89;p1"/>
          <p:cNvPicPr preferRelativeResize="0"/>
          <p:nvPr/>
        </p:nvPicPr>
        <p:blipFill rotWithShape="1">
          <a:blip r:embed="rId4">
            <a:alphaModFix/>
          </a:blip>
          <a:srcRect b="0" l="0" r="0" t="0"/>
          <a:stretch/>
        </p:blipFill>
        <p:spPr>
          <a:xfrm>
            <a:off x="8974732" y="2003507"/>
            <a:ext cx="2496781" cy="2850985"/>
          </a:xfrm>
          <a:prstGeom prst="rect">
            <a:avLst/>
          </a:prstGeom>
          <a:noFill/>
          <a:ln>
            <a:noFill/>
          </a:ln>
        </p:spPr>
      </p:pic>
      <p:sp>
        <p:nvSpPr>
          <p:cNvPr id="90" name="Google Shape;90;p1"/>
          <p:cNvSpPr txBox="1"/>
          <p:nvPr/>
        </p:nvSpPr>
        <p:spPr>
          <a:xfrm>
            <a:off x="-26268" y="6485574"/>
            <a:ext cx="1008112"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tr-TR" sz="1200" u="none" cap="none" strike="noStrike">
                <a:solidFill>
                  <a:schemeClr val="lt1"/>
                </a:solidFill>
                <a:latin typeface="Corbel"/>
                <a:ea typeface="Corbel"/>
                <a:cs typeface="Corbel"/>
                <a:sym typeface="Corbel"/>
              </a:rPr>
              <a:t>vnyz.xyz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0"/>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orbel"/>
              <a:buNone/>
            </a:pPr>
            <a:r>
              <a:rPr b="1" lang="tr-TR"/>
              <a:t>2.1.4. </a:t>
            </a:r>
            <a:r>
              <a:rPr b="1" lang="tr-TR" sz="4000"/>
              <a:t>Günlük Hayatta Problem Çözme</a:t>
            </a:r>
            <a:endParaRPr/>
          </a:p>
        </p:txBody>
      </p:sp>
      <p:sp>
        <p:nvSpPr>
          <p:cNvPr id="167" name="Google Shape;167;p10"/>
          <p:cNvSpPr txBox="1"/>
          <p:nvPr>
            <p:ph idx="1" type="body"/>
          </p:nvPr>
        </p:nvSpPr>
        <p:spPr>
          <a:xfrm>
            <a:off x="1522413" y="1904999"/>
            <a:ext cx="9134391" cy="4114801"/>
          </a:xfrm>
          <a:prstGeom prst="rect">
            <a:avLst/>
          </a:prstGeom>
          <a:noFill/>
          <a:ln>
            <a:noFill/>
          </a:ln>
        </p:spPr>
        <p:txBody>
          <a:bodyPr anchorCtr="0" anchor="t" bIns="45700" lIns="91425" spcFirstLastPara="1" rIns="91425" wrap="square" tIns="45700">
            <a:normAutofit/>
          </a:bodyPr>
          <a:lstStyle/>
          <a:p>
            <a:pPr indent="-223838" lvl="0" marL="223838" rtl="0" algn="l">
              <a:lnSpc>
                <a:spcPct val="100000"/>
              </a:lnSpc>
              <a:spcBef>
                <a:spcPts val="0"/>
              </a:spcBef>
              <a:spcAft>
                <a:spcPts val="0"/>
              </a:spcAft>
              <a:buSzPts val="2400"/>
              <a:buChar char="•"/>
            </a:pPr>
            <a:r>
              <a:rPr lang="tr-TR"/>
              <a:t>Günlük hayatımızda problemlerimizi çözmek için yaşantımızı etkileyen pek çok karar veririz.</a:t>
            </a:r>
            <a:endParaRPr/>
          </a:p>
          <a:p>
            <a:pPr indent="-223838" lvl="0" marL="223838" rtl="0" algn="l">
              <a:lnSpc>
                <a:spcPct val="100000"/>
              </a:lnSpc>
              <a:spcBef>
                <a:spcPts val="1800"/>
              </a:spcBef>
              <a:spcAft>
                <a:spcPts val="0"/>
              </a:spcAft>
              <a:buSzPts val="2400"/>
              <a:buChar char="•"/>
            </a:pPr>
            <a:r>
              <a:rPr b="1" lang="tr-TR">
                <a:solidFill>
                  <a:srgbClr val="FFC000"/>
                </a:solidFill>
              </a:rPr>
              <a:t>Yanlış bir karar </a:t>
            </a:r>
            <a:r>
              <a:rPr lang="tr-TR"/>
              <a:t>verilirse </a:t>
            </a:r>
            <a:r>
              <a:rPr b="1" lang="tr-TR">
                <a:solidFill>
                  <a:srgbClr val="FFC000"/>
                </a:solidFill>
              </a:rPr>
              <a:t>zaman ve kaynaklar boşa gidebilir</a:t>
            </a:r>
            <a:r>
              <a:rPr lang="tr-TR"/>
              <a:t>, bu nedenle nasıl doğru karar verildiğini öğrenmek önemlidir.</a:t>
            </a:r>
            <a:endParaRPr/>
          </a:p>
        </p:txBody>
      </p:sp>
      <p:pic>
        <p:nvPicPr>
          <p:cNvPr descr="metin, beyaz tahta içeren bir resim&#10;&#10;Yüksek güvenilirlikle oluşturulmuş açıklama" id="168" name="Google Shape;168;p10"/>
          <p:cNvPicPr preferRelativeResize="0"/>
          <p:nvPr/>
        </p:nvPicPr>
        <p:blipFill rotWithShape="1">
          <a:blip r:embed="rId3">
            <a:alphaModFix/>
          </a:blip>
          <a:srcRect b="6085" l="0" r="0" t="0"/>
          <a:stretch/>
        </p:blipFill>
        <p:spPr>
          <a:xfrm>
            <a:off x="3010318" y="4149080"/>
            <a:ext cx="6168188" cy="2209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1"/>
          <p:cNvSpPr txBox="1"/>
          <p:nvPr>
            <p:ph idx="1" type="body"/>
          </p:nvPr>
        </p:nvSpPr>
        <p:spPr>
          <a:xfrm>
            <a:off x="1522413" y="1019930"/>
            <a:ext cx="9134391" cy="4114801"/>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5400"/>
              <a:buNone/>
            </a:pPr>
            <a:r>
              <a:rPr b="1" lang="tr-TR" sz="5400">
                <a:solidFill>
                  <a:srgbClr val="FFC000"/>
                </a:solidFill>
              </a:rPr>
              <a:t>EN İYİ KARARI VERMEK ASLINDA PROBLEMİ ÇÖZMEKTİR.</a:t>
            </a:r>
            <a:endParaRPr/>
          </a:p>
        </p:txBody>
      </p:sp>
      <p:pic>
        <p:nvPicPr>
          <p:cNvPr id="174" name="Google Shape;174;p11"/>
          <p:cNvPicPr preferRelativeResize="0"/>
          <p:nvPr/>
        </p:nvPicPr>
        <p:blipFill rotWithShape="1">
          <a:blip r:embed="rId3">
            <a:alphaModFix/>
          </a:blip>
          <a:srcRect b="0" l="0" r="0" t="0"/>
          <a:stretch/>
        </p:blipFill>
        <p:spPr>
          <a:xfrm>
            <a:off x="4604705" y="3573016"/>
            <a:ext cx="2979415" cy="297941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2"/>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orbel"/>
              <a:buNone/>
            </a:pPr>
            <a:r>
              <a:rPr b="1" lang="tr-TR"/>
              <a:t>2.1.4. </a:t>
            </a:r>
            <a:r>
              <a:rPr b="1" lang="tr-TR" sz="4000"/>
              <a:t>Günlük Hayatta Problem Çözme</a:t>
            </a:r>
            <a:endParaRPr/>
          </a:p>
        </p:txBody>
      </p:sp>
      <p:sp>
        <p:nvSpPr>
          <p:cNvPr id="180" name="Google Shape;180;p12"/>
          <p:cNvSpPr txBox="1"/>
          <p:nvPr>
            <p:ph idx="1" type="body"/>
          </p:nvPr>
        </p:nvSpPr>
        <p:spPr>
          <a:xfrm>
            <a:off x="1522413" y="1904999"/>
            <a:ext cx="9134391" cy="4114801"/>
          </a:xfrm>
          <a:prstGeom prst="rect">
            <a:avLst/>
          </a:prstGeom>
          <a:noFill/>
          <a:ln>
            <a:noFill/>
          </a:ln>
        </p:spPr>
        <p:txBody>
          <a:bodyPr anchorCtr="0" anchor="t" bIns="45700" lIns="91425" spcFirstLastPara="1" rIns="91425" wrap="square" tIns="45700">
            <a:normAutofit/>
          </a:bodyPr>
          <a:lstStyle/>
          <a:p>
            <a:pPr indent="-223838" lvl="0" marL="223838" rtl="0" algn="l">
              <a:lnSpc>
                <a:spcPct val="100000"/>
              </a:lnSpc>
              <a:spcBef>
                <a:spcPts val="0"/>
              </a:spcBef>
              <a:spcAft>
                <a:spcPts val="0"/>
              </a:spcAft>
              <a:buSzPts val="2400"/>
              <a:buChar char="•"/>
            </a:pPr>
            <a:r>
              <a:rPr lang="tr-TR"/>
              <a:t>Bir problemi çözerken günlük hayatta olduğu gibi yazılım geliştirerek çözerken de çeşitli sınırlılıklar vardır;</a:t>
            </a:r>
            <a:endParaRPr/>
          </a:p>
          <a:p>
            <a:pPr indent="-231775" lvl="1" marL="463550" rtl="0" algn="l">
              <a:lnSpc>
                <a:spcPct val="100000"/>
              </a:lnSpc>
              <a:spcBef>
                <a:spcPts val="1200"/>
              </a:spcBef>
              <a:spcAft>
                <a:spcPts val="0"/>
              </a:spcAft>
              <a:buSzPts val="2000"/>
              <a:buChar char="•"/>
            </a:pPr>
            <a:r>
              <a:rPr lang="tr-TR"/>
              <a:t>Kullandığınız programlama dili, </a:t>
            </a:r>
            <a:endParaRPr/>
          </a:p>
          <a:p>
            <a:pPr indent="-231775" lvl="1" marL="463550" rtl="0" algn="l">
              <a:lnSpc>
                <a:spcPct val="100000"/>
              </a:lnSpc>
              <a:spcBef>
                <a:spcPts val="1200"/>
              </a:spcBef>
              <a:spcAft>
                <a:spcPts val="0"/>
              </a:spcAft>
              <a:buSzPts val="2000"/>
              <a:buChar char="•"/>
            </a:pPr>
            <a:r>
              <a:rPr lang="tr-TR"/>
              <a:t>Çalıştığınız ortam (kişisel bilgisayar, tablet vb.) </a:t>
            </a:r>
            <a:endParaRPr/>
          </a:p>
          <a:p>
            <a:pPr indent="-231775" lvl="1" marL="463550" rtl="0" algn="l">
              <a:lnSpc>
                <a:spcPct val="100000"/>
              </a:lnSpc>
              <a:spcBef>
                <a:spcPts val="1200"/>
              </a:spcBef>
              <a:spcAft>
                <a:spcPts val="0"/>
              </a:spcAft>
              <a:buSzPts val="2000"/>
              <a:buChar char="•"/>
            </a:pPr>
            <a:r>
              <a:rPr lang="tr-TR"/>
              <a:t>Ve performans (kullandığınız işlemci, hafıza, disk vb.)</a:t>
            </a:r>
            <a:endParaRPr/>
          </a:p>
          <a:p>
            <a:pPr indent="-223838" lvl="0" marL="223838" rtl="0" algn="l">
              <a:lnSpc>
                <a:spcPct val="100000"/>
              </a:lnSpc>
              <a:spcBef>
                <a:spcPts val="1800"/>
              </a:spcBef>
              <a:spcAft>
                <a:spcPts val="0"/>
              </a:spcAft>
              <a:buSzPts val="2400"/>
              <a:buChar char="•"/>
            </a:pPr>
            <a:r>
              <a:rPr lang="tr-TR"/>
              <a:t>Bu nedenle programcılar için problem çözme, </a:t>
            </a:r>
            <a:r>
              <a:rPr b="1" lang="tr-TR">
                <a:solidFill>
                  <a:srgbClr val="FFC000"/>
                </a:solidFill>
              </a:rPr>
              <a:t>“bir dizi işlemi, belirtilen sınırlılıklara uygun biçimde gerçekleştirebilen programın yazılması”</a:t>
            </a:r>
            <a:r>
              <a:rPr lang="tr-TR"/>
              <a:t> anlamına gelir.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3"/>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orbel"/>
              <a:buNone/>
            </a:pPr>
            <a:r>
              <a:rPr b="1" lang="tr-TR"/>
              <a:t>2.1.5. </a:t>
            </a:r>
            <a:r>
              <a:rPr b="1" lang="tr-TR" sz="4400"/>
              <a:t>Problem Çözme Süreci</a:t>
            </a:r>
            <a:endParaRPr/>
          </a:p>
        </p:txBody>
      </p:sp>
      <p:sp>
        <p:nvSpPr>
          <p:cNvPr id="186" name="Google Shape;186;p13"/>
          <p:cNvSpPr txBox="1"/>
          <p:nvPr>
            <p:ph idx="1" type="body"/>
          </p:nvPr>
        </p:nvSpPr>
        <p:spPr>
          <a:xfrm>
            <a:off x="1522413" y="1904999"/>
            <a:ext cx="9134391" cy="4114801"/>
          </a:xfrm>
          <a:prstGeom prst="rect">
            <a:avLst/>
          </a:prstGeom>
          <a:noFill/>
          <a:ln>
            <a:noFill/>
          </a:ln>
        </p:spPr>
        <p:txBody>
          <a:bodyPr anchorCtr="0" anchor="t" bIns="45700" lIns="91425" spcFirstLastPara="1" rIns="91425" wrap="square" tIns="45700">
            <a:normAutofit/>
          </a:bodyPr>
          <a:lstStyle/>
          <a:p>
            <a:pPr indent="-223838" lvl="0" marL="223838" rtl="0" algn="l">
              <a:lnSpc>
                <a:spcPct val="100000"/>
              </a:lnSpc>
              <a:spcBef>
                <a:spcPts val="0"/>
              </a:spcBef>
              <a:spcAft>
                <a:spcPts val="0"/>
              </a:spcAft>
              <a:buSzPts val="2400"/>
              <a:buChar char="•"/>
            </a:pPr>
            <a:r>
              <a:rPr lang="tr-TR"/>
              <a:t>Problem çözme farklı biçimlerde düşünmeyi gerektiren bir eylemdir.</a:t>
            </a:r>
            <a:endParaRPr/>
          </a:p>
          <a:p>
            <a:pPr indent="-223838" lvl="0" marL="223838" rtl="0" algn="l">
              <a:lnSpc>
                <a:spcPct val="100000"/>
              </a:lnSpc>
              <a:spcBef>
                <a:spcPts val="1800"/>
              </a:spcBef>
              <a:spcAft>
                <a:spcPts val="0"/>
              </a:spcAft>
              <a:buSzPts val="2400"/>
              <a:buChar char="•"/>
            </a:pPr>
            <a:r>
              <a:rPr lang="tr-TR"/>
              <a:t>Öncelikle klasikleşmiş bazı klasik bulmacaları ve bu bulmacaların çözümlerini inceleyelim.</a:t>
            </a:r>
            <a:endParaRPr/>
          </a:p>
        </p:txBody>
      </p:sp>
      <p:pic>
        <p:nvPicPr>
          <p:cNvPr descr="nesne içeren bir resim&#10;&#10;Yüksek güvenilirlikle oluşturulmuş açıklama" id="187" name="Google Shape;187;p13"/>
          <p:cNvPicPr preferRelativeResize="0"/>
          <p:nvPr/>
        </p:nvPicPr>
        <p:blipFill rotWithShape="1">
          <a:blip r:embed="rId3">
            <a:alphaModFix/>
          </a:blip>
          <a:srcRect b="0" l="0" r="0" t="0"/>
          <a:stretch/>
        </p:blipFill>
        <p:spPr>
          <a:xfrm>
            <a:off x="4106174" y="4394698"/>
            <a:ext cx="3976476" cy="247279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4"/>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orbel"/>
              <a:buNone/>
            </a:pPr>
            <a:r>
              <a:rPr b="1" lang="tr-TR"/>
              <a:t>2.1.5.1. </a:t>
            </a:r>
            <a:r>
              <a:rPr b="1" lang="tr-TR" sz="4400"/>
              <a:t>Tilki, Kaz ve Mısır Çuvalı</a:t>
            </a:r>
            <a:endParaRPr/>
          </a:p>
        </p:txBody>
      </p:sp>
      <p:sp>
        <p:nvSpPr>
          <p:cNvPr id="193" name="Google Shape;193;p14"/>
          <p:cNvSpPr txBox="1"/>
          <p:nvPr>
            <p:ph idx="1" type="body"/>
          </p:nvPr>
        </p:nvSpPr>
        <p:spPr>
          <a:xfrm>
            <a:off x="1504781" y="1905000"/>
            <a:ext cx="6533847" cy="4571999"/>
          </a:xfrm>
          <a:prstGeom prst="rect">
            <a:avLst/>
          </a:prstGeom>
          <a:noFill/>
          <a:ln>
            <a:noFill/>
          </a:ln>
        </p:spPr>
        <p:txBody>
          <a:bodyPr anchorCtr="0" anchor="t" bIns="45700" lIns="91425" spcFirstLastPara="1" rIns="91425" wrap="square" tIns="45700">
            <a:normAutofit/>
          </a:bodyPr>
          <a:lstStyle/>
          <a:p>
            <a:pPr indent="-223838" lvl="0" marL="223838" rtl="0" algn="l">
              <a:lnSpc>
                <a:spcPct val="110000"/>
              </a:lnSpc>
              <a:spcBef>
                <a:spcPts val="0"/>
              </a:spcBef>
              <a:spcAft>
                <a:spcPts val="0"/>
              </a:spcAft>
              <a:buSzPts val="2400"/>
              <a:buChar char="•"/>
            </a:pPr>
            <a:r>
              <a:rPr lang="tr-TR"/>
              <a:t>Bir çiftçinin kendisi ile birlikte en fazla bir nesneyi alabildiği küçük bir teknesi ile bir tilkiyi, bir kazı ve bir mısır çuvalını nehrin karşısına geçirmesi gerekmektedir. </a:t>
            </a:r>
            <a:endParaRPr/>
          </a:p>
          <a:p>
            <a:pPr indent="-223838" lvl="0" marL="223838" rtl="0" algn="l">
              <a:lnSpc>
                <a:spcPct val="110000"/>
              </a:lnSpc>
              <a:spcBef>
                <a:spcPts val="1800"/>
              </a:spcBef>
              <a:spcAft>
                <a:spcPts val="0"/>
              </a:spcAft>
              <a:buSzPts val="2400"/>
              <a:buChar char="•"/>
            </a:pPr>
            <a:r>
              <a:rPr lang="tr-TR">
                <a:solidFill>
                  <a:srgbClr val="FFC000"/>
                </a:solidFill>
              </a:rPr>
              <a:t>Ne yazık ki tilki ve kaz açtır. Bu yüzden tilki kaz ile yalnız kalamaz çünkü tilki kazı yiyebilir. Aynı şekilde kaz ve mısır çuvalı yalnız bırakılamaz çünkü kaz mısırı yiyebilir. </a:t>
            </a:r>
            <a:endParaRPr/>
          </a:p>
          <a:p>
            <a:pPr indent="-223838" lvl="0" marL="223838" rtl="0" algn="l">
              <a:lnSpc>
                <a:spcPct val="110000"/>
              </a:lnSpc>
              <a:spcBef>
                <a:spcPts val="1800"/>
              </a:spcBef>
              <a:spcAft>
                <a:spcPts val="0"/>
              </a:spcAft>
              <a:buSzPts val="2400"/>
              <a:buChar char="•"/>
            </a:pPr>
            <a:r>
              <a:rPr lang="tr-TR"/>
              <a:t>Bu koşullarda çiftçi nehrin karşısına tilki, kaz ve mısırı sorunsuz bir şekilde nasıl geçirebilir?</a:t>
            </a:r>
            <a:endParaRPr/>
          </a:p>
        </p:txBody>
      </p:sp>
      <p:pic>
        <p:nvPicPr>
          <p:cNvPr id="194" name="Google Shape;194;p14"/>
          <p:cNvPicPr preferRelativeResize="0"/>
          <p:nvPr/>
        </p:nvPicPr>
        <p:blipFill rotWithShape="1">
          <a:blip r:embed="rId3">
            <a:alphaModFix/>
          </a:blip>
          <a:srcRect b="0" l="0" r="0" t="0"/>
          <a:stretch/>
        </p:blipFill>
        <p:spPr>
          <a:xfrm>
            <a:off x="8182644" y="2516762"/>
            <a:ext cx="3514878" cy="271947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5"/>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orbel"/>
              <a:buNone/>
            </a:pPr>
            <a:r>
              <a:rPr b="1" lang="tr-TR"/>
              <a:t>2.1.5.1. </a:t>
            </a:r>
            <a:r>
              <a:rPr b="1" lang="tr-TR" sz="4400"/>
              <a:t>Tilki, Kaz ve Mısır Çuvalı</a:t>
            </a:r>
            <a:endParaRPr/>
          </a:p>
        </p:txBody>
      </p:sp>
      <p:sp>
        <p:nvSpPr>
          <p:cNvPr id="200" name="Google Shape;200;p15"/>
          <p:cNvSpPr txBox="1"/>
          <p:nvPr>
            <p:ph idx="1" type="body"/>
          </p:nvPr>
        </p:nvSpPr>
        <p:spPr>
          <a:xfrm>
            <a:off x="1504781" y="1905000"/>
            <a:ext cx="6533847" cy="4571999"/>
          </a:xfrm>
          <a:prstGeom prst="rect">
            <a:avLst/>
          </a:prstGeom>
          <a:noFill/>
          <a:ln>
            <a:noFill/>
          </a:ln>
        </p:spPr>
        <p:txBody>
          <a:bodyPr anchorCtr="0" anchor="t" bIns="45700" lIns="91425" spcFirstLastPara="1" rIns="91425" wrap="square" tIns="45700">
            <a:normAutofit/>
          </a:bodyPr>
          <a:lstStyle/>
          <a:p>
            <a:pPr indent="-223838" lvl="0" marL="223838" rtl="0" algn="l">
              <a:lnSpc>
                <a:spcPct val="100000"/>
              </a:lnSpc>
              <a:spcBef>
                <a:spcPts val="0"/>
              </a:spcBef>
              <a:spcAft>
                <a:spcPts val="0"/>
              </a:spcAft>
              <a:buSzPts val="2400"/>
              <a:buChar char="•"/>
            </a:pPr>
            <a:r>
              <a:rPr lang="tr-TR"/>
              <a:t>Çiftçi ilk turda kazı almak zorundadır. İkinci turda, çiftçinin tilkiyi aldığını varsayalım. Bununla birlikte tilkiyi kaz ile bırakmak yerine çiftçi kazı yanına alarak yakın kıyıya geri götürür. Tilki uzak kıyıda yalnız kalır. Sonra çiftçi dördüncü turda kazı yakın kıyıda yalnız bırakarak mısır çuvalını uzak kıyıya götürür.</a:t>
            </a:r>
            <a:endParaRPr/>
          </a:p>
          <a:p>
            <a:pPr indent="-223838" lvl="0" marL="223838" rtl="0" algn="l">
              <a:lnSpc>
                <a:spcPct val="100000"/>
              </a:lnSpc>
              <a:spcBef>
                <a:spcPts val="1800"/>
              </a:spcBef>
              <a:spcAft>
                <a:spcPts val="0"/>
              </a:spcAft>
              <a:buSzPts val="2400"/>
              <a:buChar char="•"/>
            </a:pPr>
            <a:r>
              <a:rPr lang="tr-TR"/>
              <a:t>Artık çözümü bildiğimize göre </a:t>
            </a:r>
            <a:r>
              <a:rPr b="1" lang="tr-TR">
                <a:solidFill>
                  <a:srgbClr val="FFC000"/>
                </a:solidFill>
              </a:rPr>
              <a:t>problemi daha biçimsel (kapsamlı) ifade etmeyi</a:t>
            </a:r>
            <a:r>
              <a:rPr lang="tr-TR"/>
              <a:t> deneyebiliriz.</a:t>
            </a:r>
            <a:endParaRPr/>
          </a:p>
        </p:txBody>
      </p:sp>
      <p:pic>
        <p:nvPicPr>
          <p:cNvPr id="201" name="Google Shape;201;p15"/>
          <p:cNvPicPr preferRelativeResize="0"/>
          <p:nvPr/>
        </p:nvPicPr>
        <p:blipFill rotWithShape="1">
          <a:blip r:embed="rId3">
            <a:alphaModFix/>
          </a:blip>
          <a:srcRect b="0" l="0" r="0" t="0"/>
          <a:stretch/>
        </p:blipFill>
        <p:spPr>
          <a:xfrm>
            <a:off x="8182644" y="2516762"/>
            <a:ext cx="3514878" cy="271947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6"/>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orbel"/>
              <a:buNone/>
            </a:pPr>
            <a:r>
              <a:rPr b="1" lang="tr-TR"/>
              <a:t>2.1.5.1. </a:t>
            </a:r>
            <a:r>
              <a:rPr b="1" lang="tr-TR" sz="4400"/>
              <a:t>Tilki, Kaz ve Mısır Çuvalı</a:t>
            </a:r>
            <a:endParaRPr/>
          </a:p>
        </p:txBody>
      </p:sp>
      <p:sp>
        <p:nvSpPr>
          <p:cNvPr id="207" name="Google Shape;207;p16"/>
          <p:cNvSpPr txBox="1"/>
          <p:nvPr>
            <p:ph idx="1" type="body"/>
          </p:nvPr>
        </p:nvSpPr>
        <p:spPr>
          <a:xfrm>
            <a:off x="1504781" y="1905000"/>
            <a:ext cx="6533847" cy="4571999"/>
          </a:xfrm>
          <a:prstGeom prst="rect">
            <a:avLst/>
          </a:prstGeom>
          <a:noFill/>
          <a:ln>
            <a:noFill/>
          </a:ln>
        </p:spPr>
        <p:txBody>
          <a:bodyPr anchorCtr="0" anchor="t" bIns="45700" lIns="91425" spcFirstLastPara="1" rIns="91425" wrap="square" tIns="45700">
            <a:normAutofit/>
          </a:bodyPr>
          <a:lstStyle/>
          <a:p>
            <a:pPr indent="-223838" lvl="0" marL="223838" rtl="0" algn="l">
              <a:lnSpc>
                <a:spcPct val="100000"/>
              </a:lnSpc>
              <a:spcBef>
                <a:spcPts val="0"/>
              </a:spcBef>
              <a:spcAft>
                <a:spcPts val="0"/>
              </a:spcAft>
              <a:buSzPts val="2400"/>
              <a:buChar char="•"/>
            </a:pPr>
            <a:r>
              <a:rPr lang="tr-TR"/>
              <a:t>Öncelikle kısıtlamaları listeleyeceğiz. Buradaki </a:t>
            </a:r>
            <a:r>
              <a:rPr b="1" lang="tr-TR">
                <a:solidFill>
                  <a:srgbClr val="FFC000"/>
                </a:solidFill>
              </a:rPr>
              <a:t>anahtar kısıtlamalar </a:t>
            </a:r>
            <a:r>
              <a:rPr lang="tr-TR"/>
              <a:t>şunlardır:</a:t>
            </a:r>
            <a:endParaRPr/>
          </a:p>
          <a:p>
            <a:pPr indent="-457200" lvl="1" marL="696912" rtl="0" algn="l">
              <a:lnSpc>
                <a:spcPct val="100000"/>
              </a:lnSpc>
              <a:spcBef>
                <a:spcPts val="1200"/>
              </a:spcBef>
              <a:spcAft>
                <a:spcPts val="0"/>
              </a:spcAft>
              <a:buSzPts val="2000"/>
              <a:buFont typeface="Corbel"/>
              <a:buAutoNum type="arabicPeriod"/>
            </a:pPr>
            <a:r>
              <a:rPr lang="tr-TR"/>
              <a:t>Çiftçi tekne içerisine tek seferde kendisi dışında yalnızca bir nesne daha alabilir.</a:t>
            </a:r>
            <a:endParaRPr/>
          </a:p>
          <a:p>
            <a:pPr indent="-457200" lvl="1" marL="696912" rtl="0" algn="l">
              <a:lnSpc>
                <a:spcPct val="100000"/>
              </a:lnSpc>
              <a:spcBef>
                <a:spcPts val="1200"/>
              </a:spcBef>
              <a:spcAft>
                <a:spcPts val="0"/>
              </a:spcAft>
              <a:buSzPts val="2000"/>
              <a:buFont typeface="Corbel"/>
              <a:buAutoNum type="arabicPeriod"/>
            </a:pPr>
            <a:r>
              <a:rPr lang="tr-TR"/>
              <a:t>Tilki ve kaz aynı kıyıda yalnız bırakılamaz.</a:t>
            </a:r>
            <a:endParaRPr/>
          </a:p>
          <a:p>
            <a:pPr indent="-457200" lvl="1" marL="696912" rtl="0" algn="l">
              <a:lnSpc>
                <a:spcPct val="100000"/>
              </a:lnSpc>
              <a:spcBef>
                <a:spcPts val="1200"/>
              </a:spcBef>
              <a:spcAft>
                <a:spcPts val="0"/>
              </a:spcAft>
              <a:buSzPts val="2000"/>
              <a:buFont typeface="Corbel"/>
              <a:buAutoNum type="arabicPeriod"/>
            </a:pPr>
            <a:r>
              <a:rPr lang="tr-TR"/>
              <a:t>Kaz ve mısır aynı kıyıda yalnız bırakılamaz.</a:t>
            </a:r>
            <a:endParaRPr/>
          </a:p>
          <a:p>
            <a:pPr indent="-223838" lvl="0" marL="223838" rtl="0" algn="l">
              <a:lnSpc>
                <a:spcPct val="100000"/>
              </a:lnSpc>
              <a:spcBef>
                <a:spcPts val="1800"/>
              </a:spcBef>
              <a:spcAft>
                <a:spcPts val="0"/>
              </a:spcAft>
              <a:buSzPts val="2400"/>
              <a:buChar char="•"/>
            </a:pPr>
            <a:r>
              <a:rPr lang="tr-TR">
                <a:solidFill>
                  <a:schemeClr val="accent3"/>
                </a:solidFill>
              </a:rPr>
              <a:t>Kısıtlamaların herhangi birini unutursak veya yok sayarsak</a:t>
            </a:r>
            <a:r>
              <a:rPr lang="tr-TR"/>
              <a:t> problemi doğru bir şekilde çözemeyiz.</a:t>
            </a:r>
            <a:endParaRPr/>
          </a:p>
        </p:txBody>
      </p:sp>
      <p:pic>
        <p:nvPicPr>
          <p:cNvPr id="208" name="Google Shape;208;p16"/>
          <p:cNvPicPr preferRelativeResize="0"/>
          <p:nvPr/>
        </p:nvPicPr>
        <p:blipFill rotWithShape="1">
          <a:blip r:embed="rId3">
            <a:alphaModFix/>
          </a:blip>
          <a:srcRect b="0" l="0" r="0" t="0"/>
          <a:stretch/>
        </p:blipFill>
        <p:spPr>
          <a:xfrm>
            <a:off x="8182644" y="2516762"/>
            <a:ext cx="3514878" cy="271947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7"/>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orbel"/>
              <a:buNone/>
            </a:pPr>
            <a:r>
              <a:rPr b="1" lang="tr-TR"/>
              <a:t>2.1.5.1. </a:t>
            </a:r>
            <a:r>
              <a:rPr b="1" lang="tr-TR" sz="4400"/>
              <a:t>Tilki, Kaz ve Mısır Çuvalı</a:t>
            </a:r>
            <a:endParaRPr/>
          </a:p>
        </p:txBody>
      </p:sp>
      <p:sp>
        <p:nvSpPr>
          <p:cNvPr id="214" name="Google Shape;214;p17"/>
          <p:cNvSpPr txBox="1"/>
          <p:nvPr>
            <p:ph idx="1" type="body"/>
          </p:nvPr>
        </p:nvSpPr>
        <p:spPr>
          <a:xfrm>
            <a:off x="1504781" y="1905000"/>
            <a:ext cx="6533847" cy="4571999"/>
          </a:xfrm>
          <a:prstGeom prst="rect">
            <a:avLst/>
          </a:prstGeom>
          <a:noFill/>
          <a:ln>
            <a:noFill/>
          </a:ln>
        </p:spPr>
        <p:txBody>
          <a:bodyPr anchorCtr="0" anchor="t" bIns="45700" lIns="91425" spcFirstLastPara="1" rIns="91425" wrap="square" tIns="45700">
            <a:normAutofit/>
          </a:bodyPr>
          <a:lstStyle/>
          <a:p>
            <a:pPr indent="-223838" lvl="0" marL="223838" rtl="0" algn="l">
              <a:lnSpc>
                <a:spcPct val="100000"/>
              </a:lnSpc>
              <a:spcBef>
                <a:spcPts val="0"/>
              </a:spcBef>
              <a:spcAft>
                <a:spcPts val="0"/>
              </a:spcAft>
              <a:buSzPts val="2400"/>
              <a:buChar char="•"/>
            </a:pPr>
            <a:r>
              <a:rPr lang="tr-TR"/>
              <a:t>Sonra, işlemleri biçimsel yapalım ve koşullu halde listeleyelim.</a:t>
            </a:r>
            <a:endParaRPr/>
          </a:p>
          <a:p>
            <a:pPr indent="-457200" lvl="1" marL="696912" rtl="0" algn="l">
              <a:lnSpc>
                <a:spcPct val="100000"/>
              </a:lnSpc>
              <a:spcBef>
                <a:spcPts val="1200"/>
              </a:spcBef>
              <a:spcAft>
                <a:spcPts val="0"/>
              </a:spcAft>
              <a:buSzPts val="2000"/>
              <a:buFont typeface="Corbel"/>
              <a:buAutoNum type="arabicPeriod"/>
            </a:pPr>
            <a:r>
              <a:rPr lang="tr-TR"/>
              <a:t>Tekneyi bir kıyıdan diğerine götürün.</a:t>
            </a:r>
            <a:endParaRPr/>
          </a:p>
          <a:p>
            <a:pPr indent="-457200" lvl="1" marL="696912" rtl="0" algn="l">
              <a:lnSpc>
                <a:spcPct val="100000"/>
              </a:lnSpc>
              <a:spcBef>
                <a:spcPts val="1200"/>
              </a:spcBef>
              <a:spcAft>
                <a:spcPts val="0"/>
              </a:spcAft>
              <a:buSzPts val="2000"/>
              <a:buFont typeface="Corbel"/>
              <a:buAutoNum type="arabicPeriod"/>
            </a:pPr>
            <a:r>
              <a:rPr lang="tr-TR"/>
              <a:t>Teknede yalnızca çiftçi varsa (sadece bir nesne) tekneye kıyıdan bir nesne yükleyin.</a:t>
            </a:r>
            <a:endParaRPr/>
          </a:p>
          <a:p>
            <a:pPr indent="-457200" lvl="1" marL="696912" rtl="0" algn="l">
              <a:lnSpc>
                <a:spcPct val="100000"/>
              </a:lnSpc>
              <a:spcBef>
                <a:spcPts val="1200"/>
              </a:spcBef>
              <a:spcAft>
                <a:spcPts val="0"/>
              </a:spcAft>
              <a:buSzPts val="2000"/>
              <a:buFont typeface="Corbel"/>
              <a:buAutoNum type="arabicPeriod"/>
            </a:pPr>
            <a:r>
              <a:rPr lang="tr-TR"/>
              <a:t>Teknede iki nesne varsa (çiftçi ve bir nesne daha) nesneyi kıyıya bırakın.</a:t>
            </a:r>
            <a:endParaRPr/>
          </a:p>
          <a:p>
            <a:pPr indent="-223838" lvl="0" marL="223838" rtl="0" algn="l">
              <a:lnSpc>
                <a:spcPct val="100000"/>
              </a:lnSpc>
              <a:spcBef>
                <a:spcPts val="1800"/>
              </a:spcBef>
              <a:spcAft>
                <a:spcPts val="0"/>
              </a:spcAft>
              <a:buSzPts val="2400"/>
              <a:buChar char="•"/>
            </a:pPr>
            <a:r>
              <a:rPr lang="tr-TR"/>
              <a:t>Bulmacanın doğasında olan zorluk, </a:t>
            </a:r>
            <a:r>
              <a:rPr b="1" lang="tr-TR">
                <a:solidFill>
                  <a:srgbClr val="FFC000"/>
                </a:solidFill>
              </a:rPr>
              <a:t>kısıtlamaların ve işlemlerin düzgün olarak tekrar edilmesi</a:t>
            </a:r>
            <a:r>
              <a:rPr lang="tr-TR"/>
              <a:t> yoluyla engellenecektir.</a:t>
            </a:r>
            <a:endParaRPr/>
          </a:p>
        </p:txBody>
      </p:sp>
      <p:pic>
        <p:nvPicPr>
          <p:cNvPr id="215" name="Google Shape;215;p17"/>
          <p:cNvPicPr preferRelativeResize="0"/>
          <p:nvPr/>
        </p:nvPicPr>
        <p:blipFill rotWithShape="1">
          <a:blip r:embed="rId3">
            <a:alphaModFix/>
          </a:blip>
          <a:srcRect b="0" l="0" r="0" t="0"/>
          <a:stretch/>
        </p:blipFill>
        <p:spPr>
          <a:xfrm>
            <a:off x="8182644" y="2516762"/>
            <a:ext cx="3514878" cy="271947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8"/>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orbel"/>
              <a:buNone/>
            </a:pPr>
            <a:r>
              <a:rPr b="1" lang="tr-TR"/>
              <a:t>2.1.5.1. </a:t>
            </a:r>
            <a:r>
              <a:rPr b="1" lang="tr-TR" sz="4400"/>
              <a:t>Tilki, Kaz ve Mısır Çuvalı</a:t>
            </a:r>
            <a:endParaRPr/>
          </a:p>
        </p:txBody>
      </p:sp>
      <p:sp>
        <p:nvSpPr>
          <p:cNvPr id="221" name="Google Shape;221;p18"/>
          <p:cNvSpPr txBox="1"/>
          <p:nvPr>
            <p:ph idx="1" type="body"/>
          </p:nvPr>
        </p:nvSpPr>
        <p:spPr>
          <a:xfrm>
            <a:off x="1504781" y="1905000"/>
            <a:ext cx="5021679" cy="4571999"/>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000"/>
              <a:buNone/>
            </a:pPr>
            <a:r>
              <a:rPr b="1" lang="tr-TR" sz="2000">
                <a:solidFill>
                  <a:srgbClr val="FFC000"/>
                </a:solidFill>
              </a:rPr>
              <a:t>ÇÖZÜM</a:t>
            </a:r>
            <a:endParaRPr/>
          </a:p>
          <a:p>
            <a:pPr indent="-457200" lvl="0" marL="457200" rtl="0" algn="l">
              <a:lnSpc>
                <a:spcPct val="100000"/>
              </a:lnSpc>
              <a:spcBef>
                <a:spcPts val="1800"/>
              </a:spcBef>
              <a:spcAft>
                <a:spcPts val="0"/>
              </a:spcAft>
              <a:buSzPts val="2000"/>
              <a:buFont typeface="Corbel"/>
              <a:buAutoNum type="arabicPeriod"/>
            </a:pPr>
            <a:r>
              <a:rPr lang="tr-TR" sz="2000"/>
              <a:t>Kazı nehrin karşı tarafına taşıyın.</a:t>
            </a:r>
            <a:endParaRPr/>
          </a:p>
          <a:p>
            <a:pPr indent="-457200" lvl="0" marL="457200" rtl="0" algn="l">
              <a:lnSpc>
                <a:spcPct val="100000"/>
              </a:lnSpc>
              <a:spcBef>
                <a:spcPts val="1800"/>
              </a:spcBef>
              <a:spcAft>
                <a:spcPts val="0"/>
              </a:spcAft>
              <a:buSzPts val="2000"/>
              <a:buFont typeface="Corbel"/>
              <a:buAutoNum type="arabicPeriod"/>
            </a:pPr>
            <a:r>
              <a:rPr lang="tr-TR" sz="2000"/>
              <a:t>Tekneyi bir kıyıdan diğerine götürün.</a:t>
            </a:r>
            <a:endParaRPr/>
          </a:p>
          <a:p>
            <a:pPr indent="-457200" lvl="0" marL="457200" rtl="0" algn="l">
              <a:lnSpc>
                <a:spcPct val="100000"/>
              </a:lnSpc>
              <a:spcBef>
                <a:spcPts val="1800"/>
              </a:spcBef>
              <a:spcAft>
                <a:spcPts val="0"/>
              </a:spcAft>
              <a:buSzPts val="2000"/>
              <a:buFont typeface="Corbel"/>
              <a:buAutoNum type="arabicPeriod"/>
            </a:pPr>
            <a:r>
              <a:rPr lang="tr-TR" sz="2000"/>
              <a:t>Tilkiyi nehrin karşı tarafına taşıyın.</a:t>
            </a:r>
            <a:endParaRPr/>
          </a:p>
          <a:p>
            <a:pPr indent="-457200" lvl="0" marL="457200" rtl="0" algn="l">
              <a:lnSpc>
                <a:spcPct val="100000"/>
              </a:lnSpc>
              <a:spcBef>
                <a:spcPts val="1800"/>
              </a:spcBef>
              <a:spcAft>
                <a:spcPts val="0"/>
              </a:spcAft>
              <a:buSzPts val="2000"/>
              <a:buFont typeface="Corbel"/>
              <a:buAutoNum type="arabicPeriod"/>
            </a:pPr>
            <a:r>
              <a:rPr lang="tr-TR" sz="2000"/>
              <a:t>Kazı nehrin karşı tarafına taşıyın.</a:t>
            </a:r>
            <a:endParaRPr/>
          </a:p>
          <a:p>
            <a:pPr indent="-457200" lvl="0" marL="457200" rtl="0" algn="l">
              <a:lnSpc>
                <a:spcPct val="100000"/>
              </a:lnSpc>
              <a:spcBef>
                <a:spcPts val="1800"/>
              </a:spcBef>
              <a:spcAft>
                <a:spcPts val="0"/>
              </a:spcAft>
              <a:buSzPts val="2000"/>
              <a:buFont typeface="Corbel"/>
              <a:buAutoNum type="arabicPeriod"/>
            </a:pPr>
            <a:r>
              <a:rPr lang="tr-TR" sz="2000"/>
              <a:t>Mısır çuvalını nehrin karşı tarafına taşıyın.</a:t>
            </a:r>
            <a:endParaRPr/>
          </a:p>
          <a:p>
            <a:pPr indent="-457200" lvl="0" marL="457200" rtl="0" algn="l">
              <a:lnSpc>
                <a:spcPct val="100000"/>
              </a:lnSpc>
              <a:spcBef>
                <a:spcPts val="1800"/>
              </a:spcBef>
              <a:spcAft>
                <a:spcPts val="0"/>
              </a:spcAft>
              <a:buSzPts val="2000"/>
              <a:buFont typeface="Corbel"/>
              <a:buAutoNum type="arabicPeriod"/>
            </a:pPr>
            <a:r>
              <a:rPr lang="tr-TR" sz="2000"/>
              <a:t>Tekneyi bir kıyıdan diğerine götürün.</a:t>
            </a:r>
            <a:endParaRPr/>
          </a:p>
          <a:p>
            <a:pPr indent="-457200" lvl="0" marL="457200" rtl="0" algn="l">
              <a:lnSpc>
                <a:spcPct val="100000"/>
              </a:lnSpc>
              <a:spcBef>
                <a:spcPts val="1800"/>
              </a:spcBef>
              <a:spcAft>
                <a:spcPts val="0"/>
              </a:spcAft>
              <a:buSzPts val="2000"/>
              <a:buFont typeface="Corbel"/>
              <a:buAutoNum type="arabicPeriod"/>
            </a:pPr>
            <a:r>
              <a:rPr lang="tr-TR" sz="2000"/>
              <a:t>Kazı nehrin karşı tarafına taşıyın.</a:t>
            </a:r>
            <a:endParaRPr/>
          </a:p>
        </p:txBody>
      </p:sp>
      <p:grpSp>
        <p:nvGrpSpPr>
          <p:cNvPr id="222" name="Google Shape;222;p18"/>
          <p:cNvGrpSpPr/>
          <p:nvPr/>
        </p:nvGrpSpPr>
        <p:grpSpPr>
          <a:xfrm>
            <a:off x="6977342" y="2151521"/>
            <a:ext cx="4328716" cy="4157800"/>
            <a:chOff x="6679020" y="1864978"/>
            <a:chExt cx="4925360" cy="4730885"/>
          </a:xfrm>
        </p:grpSpPr>
        <p:pic>
          <p:nvPicPr>
            <p:cNvPr id="223" name="Google Shape;223;p18"/>
            <p:cNvPicPr preferRelativeResize="0"/>
            <p:nvPr/>
          </p:nvPicPr>
          <p:blipFill rotWithShape="1">
            <a:blip r:embed="rId3">
              <a:alphaModFix/>
            </a:blip>
            <a:srcRect b="0" l="0" r="1186" t="0"/>
            <a:stretch/>
          </p:blipFill>
          <p:spPr>
            <a:xfrm>
              <a:off x="6716382" y="1864978"/>
              <a:ext cx="4850638" cy="1564022"/>
            </a:xfrm>
            <a:prstGeom prst="rect">
              <a:avLst/>
            </a:prstGeom>
            <a:noFill/>
            <a:ln>
              <a:noFill/>
            </a:ln>
          </p:spPr>
        </p:pic>
        <p:pic>
          <p:nvPicPr>
            <p:cNvPr id="224" name="Google Shape;224;p18"/>
            <p:cNvPicPr preferRelativeResize="0"/>
            <p:nvPr/>
          </p:nvPicPr>
          <p:blipFill rotWithShape="1">
            <a:blip r:embed="rId4">
              <a:alphaModFix/>
            </a:blip>
            <a:srcRect b="0" l="0" r="0" t="0"/>
            <a:stretch/>
          </p:blipFill>
          <p:spPr>
            <a:xfrm>
              <a:off x="7534506" y="3467819"/>
              <a:ext cx="3214389" cy="1564022"/>
            </a:xfrm>
            <a:prstGeom prst="rect">
              <a:avLst/>
            </a:prstGeom>
            <a:noFill/>
            <a:ln>
              <a:noFill/>
            </a:ln>
          </p:spPr>
        </p:pic>
        <p:pic>
          <p:nvPicPr>
            <p:cNvPr id="225" name="Google Shape;225;p18"/>
            <p:cNvPicPr preferRelativeResize="0"/>
            <p:nvPr/>
          </p:nvPicPr>
          <p:blipFill rotWithShape="1">
            <a:blip r:embed="rId5">
              <a:alphaModFix/>
            </a:blip>
            <a:srcRect b="0" l="0" r="0" t="0"/>
            <a:stretch/>
          </p:blipFill>
          <p:spPr>
            <a:xfrm>
              <a:off x="6679020" y="5031841"/>
              <a:ext cx="4925360" cy="1564022"/>
            </a:xfrm>
            <a:prstGeom prst="rect">
              <a:avLst/>
            </a:prstGeom>
            <a:noFill/>
            <a:ln>
              <a:noFill/>
            </a:ln>
          </p:spPr>
        </p:pic>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9"/>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orbel"/>
              <a:buNone/>
            </a:pPr>
            <a:r>
              <a:rPr b="1" lang="tr-TR"/>
              <a:t>2.1.5.1. </a:t>
            </a:r>
            <a:r>
              <a:rPr b="1" lang="tr-TR" sz="4400"/>
              <a:t>Tilki, Kaz ve Mısır Çuvalı</a:t>
            </a:r>
            <a:endParaRPr/>
          </a:p>
        </p:txBody>
      </p:sp>
      <p:sp>
        <p:nvSpPr>
          <p:cNvPr id="231" name="Google Shape;231;p19"/>
          <p:cNvSpPr txBox="1"/>
          <p:nvPr>
            <p:ph idx="1" type="body"/>
          </p:nvPr>
        </p:nvSpPr>
        <p:spPr>
          <a:xfrm>
            <a:off x="1522413" y="1904999"/>
            <a:ext cx="9134391" cy="4114801"/>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400"/>
              <a:buNone/>
            </a:pPr>
            <a:r>
              <a:rPr b="1" lang="tr-TR">
                <a:solidFill>
                  <a:srgbClr val="FFC000"/>
                </a:solidFill>
              </a:rPr>
              <a:t>Bu Problemden Neler Öğrendik?</a:t>
            </a:r>
            <a:endParaRPr b="1" sz="2000">
              <a:solidFill>
                <a:srgbClr val="FFC000"/>
              </a:solidFill>
            </a:endParaRPr>
          </a:p>
          <a:p>
            <a:pPr indent="-223838" lvl="0" marL="223838" rtl="0" algn="l">
              <a:lnSpc>
                <a:spcPct val="100000"/>
              </a:lnSpc>
              <a:spcBef>
                <a:spcPts val="1800"/>
              </a:spcBef>
              <a:spcAft>
                <a:spcPts val="0"/>
              </a:spcAft>
              <a:buSzPts val="2400"/>
              <a:buChar char="•"/>
            </a:pPr>
            <a:r>
              <a:rPr lang="tr-TR"/>
              <a:t>Sorunu daha </a:t>
            </a:r>
            <a:r>
              <a:rPr b="1" lang="tr-TR">
                <a:solidFill>
                  <a:srgbClr val="FFC000"/>
                </a:solidFill>
              </a:rPr>
              <a:t>biçimsel (kapsamlı) bir şekilde yeniden ifade etmek</a:t>
            </a:r>
            <a:r>
              <a:rPr lang="tr-TR"/>
              <a:t>, bir problemi anlamak için mükemmel bir tekniktir.</a:t>
            </a:r>
            <a:endParaRPr sz="2000"/>
          </a:p>
        </p:txBody>
      </p:sp>
      <p:pic>
        <p:nvPicPr>
          <p:cNvPr id="232" name="Google Shape;232;p19"/>
          <p:cNvPicPr preferRelativeResize="0"/>
          <p:nvPr/>
        </p:nvPicPr>
        <p:blipFill rotWithShape="1">
          <a:blip r:embed="rId3">
            <a:alphaModFix/>
          </a:blip>
          <a:srcRect b="0" l="0" r="0" t="0"/>
          <a:stretch/>
        </p:blipFill>
        <p:spPr>
          <a:xfrm>
            <a:off x="4409218" y="3972254"/>
            <a:ext cx="3360780" cy="213941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orbel"/>
              <a:buNone/>
            </a:pPr>
            <a:r>
              <a:rPr b="1" lang="tr-TR"/>
              <a:t>2.1.1. </a:t>
            </a:r>
            <a:r>
              <a:rPr b="1" lang="tr-TR" sz="4400"/>
              <a:t>Programlama</a:t>
            </a:r>
            <a:endParaRPr sz="4400"/>
          </a:p>
        </p:txBody>
      </p:sp>
      <p:sp>
        <p:nvSpPr>
          <p:cNvPr id="96" name="Google Shape;96;p2"/>
          <p:cNvSpPr txBox="1"/>
          <p:nvPr>
            <p:ph idx="1" type="body"/>
          </p:nvPr>
        </p:nvSpPr>
        <p:spPr>
          <a:xfrm>
            <a:off x="1522413" y="1904999"/>
            <a:ext cx="9134391" cy="4114801"/>
          </a:xfrm>
          <a:prstGeom prst="rect">
            <a:avLst/>
          </a:prstGeom>
          <a:noFill/>
          <a:ln>
            <a:noFill/>
          </a:ln>
        </p:spPr>
        <p:txBody>
          <a:bodyPr anchorCtr="0" anchor="t" bIns="45700" lIns="91425" spcFirstLastPara="1" rIns="91425" wrap="square" tIns="45700">
            <a:normAutofit/>
          </a:bodyPr>
          <a:lstStyle/>
          <a:p>
            <a:pPr indent="-223838" lvl="0" marL="223838" rtl="0" algn="l">
              <a:lnSpc>
                <a:spcPct val="100000"/>
              </a:lnSpc>
              <a:spcBef>
                <a:spcPts val="0"/>
              </a:spcBef>
              <a:spcAft>
                <a:spcPts val="0"/>
              </a:spcAft>
              <a:buSzPts val="2400"/>
              <a:buChar char="•"/>
            </a:pPr>
            <a:r>
              <a:rPr lang="tr-TR"/>
              <a:t>Programlama; Hem </a:t>
            </a:r>
            <a:r>
              <a:rPr b="1" lang="tr-TR">
                <a:solidFill>
                  <a:srgbClr val="FFC000"/>
                </a:solidFill>
              </a:rPr>
              <a:t>problem çözme </a:t>
            </a:r>
            <a:r>
              <a:rPr lang="tr-TR"/>
              <a:t>becerisi</a:t>
            </a:r>
            <a:r>
              <a:rPr b="1" lang="tr-TR">
                <a:solidFill>
                  <a:srgbClr val="FFC000"/>
                </a:solidFill>
              </a:rPr>
              <a:t> </a:t>
            </a:r>
            <a:r>
              <a:rPr lang="tr-TR"/>
              <a:t>hem de </a:t>
            </a:r>
            <a:r>
              <a:rPr b="1" lang="tr-TR">
                <a:solidFill>
                  <a:srgbClr val="FFC000"/>
                </a:solidFill>
              </a:rPr>
              <a:t>bilgi işlemsel düşünme </a:t>
            </a:r>
            <a:r>
              <a:rPr lang="tr-TR"/>
              <a:t>becerisine sahip olmayı gerektirir.</a:t>
            </a:r>
            <a:endParaRPr/>
          </a:p>
        </p:txBody>
      </p:sp>
      <p:grpSp>
        <p:nvGrpSpPr>
          <p:cNvPr id="97" name="Google Shape;97;p2"/>
          <p:cNvGrpSpPr/>
          <p:nvPr/>
        </p:nvGrpSpPr>
        <p:grpSpPr>
          <a:xfrm>
            <a:off x="1090821" y="2972087"/>
            <a:ext cx="4709083" cy="3282311"/>
            <a:chOff x="108977" y="1190"/>
            <a:chExt cx="4709083" cy="3282311"/>
          </a:xfrm>
        </p:grpSpPr>
        <p:sp>
          <p:nvSpPr>
            <p:cNvPr id="98" name="Google Shape;98;p2"/>
            <p:cNvSpPr/>
            <p:nvPr/>
          </p:nvSpPr>
          <p:spPr>
            <a:xfrm>
              <a:off x="108977" y="1190"/>
              <a:ext cx="1196875" cy="1196875"/>
            </a:xfrm>
            <a:prstGeom prst="ellipse">
              <a:avLst/>
            </a:prstGeom>
            <a:solidFill>
              <a:srgbClr val="4AB8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txBox="1"/>
            <p:nvPr/>
          </p:nvSpPr>
          <p:spPr>
            <a:xfrm>
              <a:off x="284255" y="176468"/>
              <a:ext cx="846319" cy="846319"/>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Clr>
                  <a:schemeClr val="lt1"/>
                </a:buClr>
                <a:buSzPts val="1600"/>
                <a:buFont typeface="Corbel"/>
                <a:buNone/>
              </a:pPr>
              <a:r>
                <a:rPr b="0" i="0" lang="tr-TR" sz="1600" u="none" cap="none" strike="noStrike">
                  <a:solidFill>
                    <a:schemeClr val="lt1"/>
                  </a:solidFill>
                  <a:latin typeface="Corbel"/>
                  <a:ea typeface="Corbel"/>
                  <a:cs typeface="Corbel"/>
                  <a:sym typeface="Corbel"/>
                </a:rPr>
                <a:t>Problem Çözme</a:t>
              </a:r>
              <a:endParaRPr/>
            </a:p>
          </p:txBody>
        </p:sp>
        <p:sp>
          <p:nvSpPr>
            <p:cNvPr id="100" name="Google Shape;100;p2"/>
            <p:cNvSpPr/>
            <p:nvPr/>
          </p:nvSpPr>
          <p:spPr>
            <a:xfrm>
              <a:off x="360321" y="1295252"/>
              <a:ext cx="694187" cy="694187"/>
            </a:xfrm>
            <a:prstGeom prst="mathPlus">
              <a:avLst>
                <a:gd fmla="val 23520" name="adj1"/>
              </a:avLst>
            </a:prstGeom>
            <a:solidFill>
              <a:srgbClr val="FFC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txBox="1"/>
            <p:nvPr/>
          </p:nvSpPr>
          <p:spPr>
            <a:xfrm>
              <a:off x="452335" y="1560709"/>
              <a:ext cx="510159" cy="16327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1100"/>
                <a:buFont typeface="Corbel"/>
                <a:buNone/>
              </a:pPr>
              <a:r>
                <a:t/>
              </a:r>
              <a:endParaRPr b="0" i="0" sz="1100" u="none" cap="none" strike="noStrike">
                <a:solidFill>
                  <a:schemeClr val="lt1"/>
                </a:solidFill>
                <a:latin typeface="Corbel"/>
                <a:ea typeface="Corbel"/>
                <a:cs typeface="Corbel"/>
                <a:sym typeface="Corbel"/>
              </a:endParaRPr>
            </a:p>
          </p:txBody>
        </p:sp>
        <p:sp>
          <p:nvSpPr>
            <p:cNvPr id="102" name="Google Shape;102;p2"/>
            <p:cNvSpPr/>
            <p:nvPr/>
          </p:nvSpPr>
          <p:spPr>
            <a:xfrm>
              <a:off x="108977" y="2086626"/>
              <a:ext cx="1196875" cy="1196875"/>
            </a:xfrm>
            <a:prstGeom prst="ellipse">
              <a:avLst/>
            </a:prstGeom>
            <a:solidFill>
              <a:srgbClr val="0070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txBox="1"/>
            <p:nvPr/>
          </p:nvSpPr>
          <p:spPr>
            <a:xfrm>
              <a:off x="284255" y="2261904"/>
              <a:ext cx="846319" cy="846319"/>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Clr>
                  <a:schemeClr val="lt1"/>
                </a:buClr>
                <a:buSzPts val="1600"/>
                <a:buFont typeface="Corbel"/>
                <a:buNone/>
              </a:pPr>
              <a:r>
                <a:rPr b="0" i="0" lang="tr-TR" sz="1600" u="none" cap="none" strike="noStrike">
                  <a:solidFill>
                    <a:schemeClr val="lt1"/>
                  </a:solidFill>
                  <a:latin typeface="Corbel"/>
                  <a:ea typeface="Corbel"/>
                  <a:cs typeface="Corbel"/>
                  <a:sym typeface="Corbel"/>
                </a:rPr>
                <a:t>Bilgi İşlemsel Düşünme</a:t>
              </a:r>
              <a:endParaRPr/>
            </a:p>
          </p:txBody>
        </p:sp>
        <p:sp>
          <p:nvSpPr>
            <p:cNvPr id="104" name="Google Shape;104;p2"/>
            <p:cNvSpPr/>
            <p:nvPr/>
          </p:nvSpPr>
          <p:spPr>
            <a:xfrm>
              <a:off x="1485384" y="1419727"/>
              <a:ext cx="380606" cy="445237"/>
            </a:xfrm>
            <a:prstGeom prst="rightArrow">
              <a:avLst>
                <a:gd fmla="val 60000" name="adj1"/>
                <a:gd fmla="val 50000" name="adj2"/>
              </a:avLst>
            </a:prstGeom>
            <a:solidFill>
              <a:srgbClr val="F8AF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txBox="1"/>
            <p:nvPr/>
          </p:nvSpPr>
          <p:spPr>
            <a:xfrm>
              <a:off x="1485384" y="1508774"/>
              <a:ext cx="266424" cy="26714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1300"/>
                <a:buFont typeface="Corbel"/>
                <a:buNone/>
              </a:pPr>
              <a:r>
                <a:t/>
              </a:r>
              <a:endParaRPr b="0" i="0" sz="1300" u="none" cap="none" strike="noStrike">
                <a:solidFill>
                  <a:schemeClr val="lt1"/>
                </a:solidFill>
                <a:latin typeface="Corbel"/>
                <a:ea typeface="Corbel"/>
                <a:cs typeface="Corbel"/>
                <a:sym typeface="Corbel"/>
              </a:endParaRPr>
            </a:p>
          </p:txBody>
        </p:sp>
        <p:sp>
          <p:nvSpPr>
            <p:cNvPr id="106" name="Google Shape;106;p2"/>
            <p:cNvSpPr/>
            <p:nvPr/>
          </p:nvSpPr>
          <p:spPr>
            <a:xfrm>
              <a:off x="2023978" y="245304"/>
              <a:ext cx="2794082" cy="2794082"/>
            </a:xfrm>
            <a:prstGeom prst="ellipse">
              <a:avLst/>
            </a:prstGeom>
            <a:solidFill>
              <a:srgbClr val="9727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txBox="1"/>
            <p:nvPr/>
          </p:nvSpPr>
          <p:spPr>
            <a:xfrm>
              <a:off x="2433162" y="654488"/>
              <a:ext cx="1975714" cy="1975714"/>
            </a:xfrm>
            <a:prstGeom prst="rect">
              <a:avLst/>
            </a:prstGeom>
            <a:noFill/>
            <a:ln>
              <a:noFill/>
            </a:ln>
          </p:spPr>
          <p:txBody>
            <a:bodyPr anchorCtr="0" anchor="ctr" bIns="25400" lIns="25400" spcFirstLastPara="1" rIns="25400" wrap="square" tIns="25400">
              <a:noAutofit/>
            </a:bodyPr>
            <a:lstStyle/>
            <a:p>
              <a:pPr indent="0" lvl="0" marL="0" marR="0" rtl="0" algn="ctr">
                <a:lnSpc>
                  <a:spcPct val="90000"/>
                </a:lnSpc>
                <a:spcBef>
                  <a:spcPts val="0"/>
                </a:spcBef>
                <a:spcAft>
                  <a:spcPts val="0"/>
                </a:spcAft>
                <a:buClr>
                  <a:schemeClr val="lt1"/>
                </a:buClr>
                <a:buSzPts val="2000"/>
                <a:buFont typeface="Corbel"/>
                <a:buNone/>
              </a:pPr>
              <a:r>
                <a:rPr b="1" i="0" lang="tr-TR" sz="2000" u="none" cap="none" strike="noStrike">
                  <a:solidFill>
                    <a:schemeClr val="lt1"/>
                  </a:solidFill>
                  <a:latin typeface="Corbel"/>
                  <a:ea typeface="Corbel"/>
                  <a:cs typeface="Corbel"/>
                  <a:sym typeface="Corbel"/>
                </a:rPr>
                <a:t>PROGRAMLAMA</a:t>
              </a:r>
              <a:endParaRPr b="1" i="0" sz="2000" u="none" cap="none" strike="noStrike">
                <a:solidFill>
                  <a:schemeClr val="lt1"/>
                </a:solidFill>
                <a:latin typeface="Corbel"/>
                <a:ea typeface="Corbel"/>
                <a:cs typeface="Corbel"/>
                <a:sym typeface="Corbel"/>
              </a:endParaRPr>
            </a:p>
            <a:p>
              <a:pPr indent="0" lvl="0" marL="0" marR="0" rtl="0" algn="ctr">
                <a:lnSpc>
                  <a:spcPct val="90000"/>
                </a:lnSpc>
                <a:spcBef>
                  <a:spcPts val="0"/>
                </a:spcBef>
                <a:spcAft>
                  <a:spcPts val="0"/>
                </a:spcAft>
                <a:buClr>
                  <a:schemeClr val="lt1"/>
                </a:buClr>
                <a:buSzPts val="2000"/>
                <a:buFont typeface="Corbel"/>
                <a:buNone/>
              </a:pPr>
              <a:r>
                <a:rPr b="1" lang="tr-TR" sz="2000">
                  <a:solidFill>
                    <a:schemeClr val="lt1"/>
                  </a:solidFill>
                  <a:latin typeface="Corbel"/>
                  <a:ea typeface="Corbel"/>
                  <a:cs typeface="Corbel"/>
                  <a:sym typeface="Corbel"/>
                </a:rPr>
                <a:t>(Kodlama)</a:t>
              </a:r>
              <a:endParaRPr b="1" sz="2000">
                <a:solidFill>
                  <a:schemeClr val="lt1"/>
                </a:solidFill>
                <a:latin typeface="Corbel"/>
                <a:ea typeface="Corbel"/>
                <a:cs typeface="Corbel"/>
                <a:sym typeface="Corbel"/>
              </a:endParaRPr>
            </a:p>
          </p:txBody>
        </p:sp>
      </p:grpSp>
      <p:sp>
        <p:nvSpPr>
          <p:cNvPr id="108" name="Google Shape;108;p2"/>
          <p:cNvSpPr/>
          <p:nvPr/>
        </p:nvSpPr>
        <p:spPr>
          <a:xfrm>
            <a:off x="7102524" y="3122973"/>
            <a:ext cx="4680600" cy="2900400"/>
          </a:xfrm>
          <a:prstGeom prst="roundRect">
            <a:avLst>
              <a:gd fmla="val 20889" name="adj"/>
            </a:avLst>
          </a:prstGeom>
          <a:solidFill>
            <a:srgbClr val="7030A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tr-TR" sz="3200" u="none" cap="none" strike="noStrike">
                <a:solidFill>
                  <a:schemeClr val="lt1"/>
                </a:solidFill>
                <a:latin typeface="Corbel"/>
                <a:ea typeface="Corbel"/>
                <a:cs typeface="Corbel"/>
                <a:sym typeface="Corbel"/>
              </a:rPr>
              <a:t>Bilgisayarın donanıma nasıl davranacağını</a:t>
            </a:r>
            <a:endParaRPr/>
          </a:p>
          <a:p>
            <a:pPr indent="0" lvl="0" marL="0" marR="0" rtl="0" algn="ctr">
              <a:spcBef>
                <a:spcPts val="0"/>
              </a:spcBef>
              <a:spcAft>
                <a:spcPts val="0"/>
              </a:spcAft>
              <a:buNone/>
            </a:pPr>
            <a:r>
              <a:rPr b="0" i="0" lang="tr-TR" sz="3200" u="none" cap="none" strike="noStrike">
                <a:solidFill>
                  <a:schemeClr val="lt1"/>
                </a:solidFill>
                <a:latin typeface="Corbel"/>
                <a:ea typeface="Corbel"/>
                <a:cs typeface="Corbel"/>
                <a:sym typeface="Corbel"/>
              </a:rPr>
              <a:t>anlatan, bilgisayara yön veren komutlar ve</a:t>
            </a:r>
            <a:endParaRPr/>
          </a:p>
          <a:p>
            <a:pPr indent="0" lvl="0" marL="0" marR="0" rtl="0" algn="ctr">
              <a:spcBef>
                <a:spcPts val="0"/>
              </a:spcBef>
              <a:spcAft>
                <a:spcPts val="0"/>
              </a:spcAft>
              <a:buNone/>
            </a:pPr>
            <a:r>
              <a:rPr b="0" i="0" lang="tr-TR" sz="3200" u="none" cap="none" strike="noStrike">
                <a:solidFill>
                  <a:schemeClr val="lt1"/>
                </a:solidFill>
                <a:latin typeface="Corbel"/>
                <a:ea typeface="Corbel"/>
                <a:cs typeface="Corbel"/>
                <a:sym typeface="Corbel"/>
              </a:rPr>
              <a:t>işlemler bütünüdür.</a:t>
            </a:r>
            <a:endParaRPr/>
          </a:p>
        </p:txBody>
      </p:sp>
      <p:sp>
        <p:nvSpPr>
          <p:cNvPr id="109" name="Google Shape;109;p2"/>
          <p:cNvSpPr/>
          <p:nvPr/>
        </p:nvSpPr>
        <p:spPr>
          <a:xfrm>
            <a:off x="6279944" y="4325211"/>
            <a:ext cx="576000" cy="576000"/>
          </a:xfrm>
          <a:prstGeom prst="mathEqual">
            <a:avLst>
              <a:gd fmla="val 25017" name="adj1"/>
              <a:gd fmla="val 11760" name="adj2"/>
            </a:avLst>
          </a:prstGeom>
          <a:gradFill>
            <a:gsLst>
              <a:gs pos="0">
                <a:srgbClr val="FFBA47"/>
              </a:gs>
              <a:gs pos="50000">
                <a:srgbClr val="FFB400"/>
              </a:gs>
              <a:gs pos="100000">
                <a:srgbClr val="E3A400"/>
              </a:gs>
            </a:gsLst>
            <a:lin ang="5400000" scaled="0"/>
          </a:gradFill>
          <a:ln>
            <a:noFill/>
          </a:ln>
          <a:effectLst>
            <a:outerShdw blurRad="190500" algn="ctr" dir="2700000" dist="228600">
              <a:srgbClr val="000000">
                <a:alpha val="2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grpSp>
        <p:nvGrpSpPr>
          <p:cNvPr id="110" name="Google Shape;110;p2"/>
          <p:cNvGrpSpPr/>
          <p:nvPr/>
        </p:nvGrpSpPr>
        <p:grpSpPr>
          <a:xfrm>
            <a:off x="9116225" y="6108100"/>
            <a:ext cx="2908975" cy="687900"/>
            <a:chOff x="7757450" y="6172200"/>
            <a:chExt cx="2908975" cy="687900"/>
          </a:xfrm>
        </p:grpSpPr>
        <p:sp>
          <p:nvSpPr>
            <p:cNvPr id="111" name="Google Shape;111;p2"/>
            <p:cNvSpPr/>
            <p:nvPr/>
          </p:nvSpPr>
          <p:spPr>
            <a:xfrm>
              <a:off x="7757450" y="6274750"/>
              <a:ext cx="1217700" cy="5136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2" name="Google Shape;112;p2">
              <a:hlinkClick r:id="rId3"/>
            </p:cNvPr>
            <p:cNvPicPr preferRelativeResize="0"/>
            <p:nvPr/>
          </p:nvPicPr>
          <p:blipFill>
            <a:blip r:embed="rId4">
              <a:alphaModFix/>
            </a:blip>
            <a:stretch>
              <a:fillRect/>
            </a:stretch>
          </p:blipFill>
          <p:spPr>
            <a:xfrm>
              <a:off x="7836275" y="6310225"/>
              <a:ext cx="1060051" cy="442649"/>
            </a:xfrm>
            <a:prstGeom prst="rect">
              <a:avLst/>
            </a:prstGeom>
            <a:noFill/>
            <a:ln>
              <a:noFill/>
            </a:ln>
          </p:spPr>
        </p:pic>
        <p:sp>
          <p:nvSpPr>
            <p:cNvPr id="113" name="Google Shape;113;p2"/>
            <p:cNvSpPr txBox="1"/>
            <p:nvPr/>
          </p:nvSpPr>
          <p:spPr>
            <a:xfrm>
              <a:off x="9010725" y="6172200"/>
              <a:ext cx="1655700" cy="68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400"/>
                </a:spcBef>
                <a:spcAft>
                  <a:spcPts val="600"/>
                </a:spcAft>
                <a:buNone/>
              </a:pPr>
              <a:r>
                <a:rPr b="1" lang="tr-TR" sz="1800">
                  <a:solidFill>
                    <a:schemeClr val="lt1"/>
                  </a:solidFill>
                </a:rPr>
                <a:t>Bilgisayarlar </a:t>
              </a:r>
              <a:r>
                <a:rPr b="1" lang="tr-TR" sz="1200">
                  <a:solidFill>
                    <a:schemeClr val="lt1"/>
                  </a:solidFill>
                </a:rPr>
                <a:t>Kodları Nasıl Anlar?</a:t>
              </a:r>
              <a:endParaRPr sz="1800">
                <a:solidFill>
                  <a:schemeClr val="lt1"/>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500"/>
                                        <p:tgtEl>
                                          <p:spTgt spid="109"/>
                                        </p:tgtEl>
                                      </p:cBhvr>
                                    </p:animEffect>
                                  </p:childTnLst>
                                </p:cTn>
                              </p:par>
                              <p:par>
                                <p:cTn fill="hold" nodeType="with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500"/>
                                        <p:tgtEl>
                                          <p:spTgt spid="1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0"/>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orbel"/>
              <a:buNone/>
            </a:pPr>
            <a:r>
              <a:rPr b="1" lang="tr-TR"/>
              <a:t>2.1.5.2. </a:t>
            </a:r>
            <a:r>
              <a:rPr b="1" lang="tr-TR" sz="4400"/>
              <a:t>Sudoku</a:t>
            </a:r>
            <a:endParaRPr b="1"/>
          </a:p>
        </p:txBody>
      </p:sp>
      <p:sp>
        <p:nvSpPr>
          <p:cNvPr id="238" name="Google Shape;238;p20"/>
          <p:cNvSpPr txBox="1"/>
          <p:nvPr>
            <p:ph idx="1" type="body"/>
          </p:nvPr>
        </p:nvSpPr>
        <p:spPr>
          <a:xfrm>
            <a:off x="1504781" y="1905001"/>
            <a:ext cx="4419599" cy="4114800"/>
          </a:xfrm>
          <a:prstGeom prst="rect">
            <a:avLst/>
          </a:prstGeom>
          <a:noFill/>
          <a:ln>
            <a:noFill/>
          </a:ln>
        </p:spPr>
        <p:txBody>
          <a:bodyPr anchorCtr="0" anchor="t" bIns="45700" lIns="91425" spcFirstLastPara="1" rIns="91425" wrap="square" tIns="45700">
            <a:normAutofit/>
          </a:bodyPr>
          <a:lstStyle/>
          <a:p>
            <a:pPr indent="-223838" lvl="0" marL="223838" rtl="0" algn="l">
              <a:lnSpc>
                <a:spcPct val="100000"/>
              </a:lnSpc>
              <a:spcBef>
                <a:spcPts val="0"/>
              </a:spcBef>
              <a:spcAft>
                <a:spcPts val="0"/>
              </a:spcAft>
              <a:buSzPts val="2400"/>
              <a:buChar char="•"/>
            </a:pPr>
            <a:r>
              <a:rPr lang="tr-TR"/>
              <a:t>36 kare zaten doldurulmuş olduğundan, bulmacayı tamamlamak için doldurulması gereken sadece 45 kare bulunmaktadır. </a:t>
            </a:r>
            <a:endParaRPr/>
          </a:p>
          <a:p>
            <a:pPr indent="-223838" lvl="0" marL="223838" rtl="0" algn="l">
              <a:lnSpc>
                <a:spcPct val="100000"/>
              </a:lnSpc>
              <a:spcBef>
                <a:spcPts val="1800"/>
              </a:spcBef>
              <a:spcAft>
                <a:spcPts val="0"/>
              </a:spcAft>
              <a:buSzPts val="2400"/>
              <a:buChar char="•"/>
            </a:pPr>
            <a:r>
              <a:rPr lang="tr-TR"/>
              <a:t>Soru şudur: Hangi kareleri ilk olarak doldurmaya çalışalım?</a:t>
            </a:r>
            <a:endParaRPr/>
          </a:p>
        </p:txBody>
      </p:sp>
      <p:pic>
        <p:nvPicPr>
          <p:cNvPr id="239" name="Google Shape;239;p20"/>
          <p:cNvPicPr preferRelativeResize="0"/>
          <p:nvPr/>
        </p:nvPicPr>
        <p:blipFill rotWithShape="1">
          <a:blip r:embed="rId3">
            <a:alphaModFix/>
          </a:blip>
          <a:srcRect b="0" l="0" r="0" t="0"/>
          <a:stretch/>
        </p:blipFill>
        <p:spPr>
          <a:xfrm>
            <a:off x="6382444" y="1905001"/>
            <a:ext cx="4169822" cy="413898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1"/>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orbel"/>
              <a:buNone/>
            </a:pPr>
            <a:r>
              <a:rPr b="1" lang="tr-TR"/>
              <a:t>2.1.5.2. </a:t>
            </a:r>
            <a:r>
              <a:rPr b="1" lang="tr-TR" sz="4400"/>
              <a:t>Sudoku</a:t>
            </a:r>
            <a:endParaRPr b="1"/>
          </a:p>
        </p:txBody>
      </p:sp>
      <p:pic>
        <p:nvPicPr>
          <p:cNvPr id="245" name="Google Shape;245;p21"/>
          <p:cNvPicPr preferRelativeResize="0"/>
          <p:nvPr/>
        </p:nvPicPr>
        <p:blipFill rotWithShape="1">
          <a:blip r:embed="rId3">
            <a:alphaModFix/>
          </a:blip>
          <a:srcRect b="0" l="0" r="66074" t="0"/>
          <a:stretch/>
        </p:blipFill>
        <p:spPr>
          <a:xfrm>
            <a:off x="4186200" y="2204864"/>
            <a:ext cx="3816424" cy="417646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2"/>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orbel"/>
              <a:buNone/>
            </a:pPr>
            <a:r>
              <a:rPr b="1" lang="tr-TR"/>
              <a:t>2.1.5.2. </a:t>
            </a:r>
            <a:r>
              <a:rPr b="1" lang="tr-TR" sz="4400"/>
              <a:t>Sudoku</a:t>
            </a:r>
            <a:endParaRPr b="1"/>
          </a:p>
        </p:txBody>
      </p:sp>
      <p:pic>
        <p:nvPicPr>
          <p:cNvPr id="251" name="Google Shape;251;p22"/>
          <p:cNvPicPr preferRelativeResize="0"/>
          <p:nvPr/>
        </p:nvPicPr>
        <p:blipFill rotWithShape="1">
          <a:blip r:embed="rId3">
            <a:alphaModFix/>
          </a:blip>
          <a:srcRect b="0" l="33037" r="33037" t="0"/>
          <a:stretch/>
        </p:blipFill>
        <p:spPr>
          <a:xfrm>
            <a:off x="4186200" y="2204864"/>
            <a:ext cx="3816424" cy="417646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3"/>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orbel"/>
              <a:buNone/>
            </a:pPr>
            <a:r>
              <a:rPr b="1" lang="tr-TR"/>
              <a:t>2.1.5.2. </a:t>
            </a:r>
            <a:r>
              <a:rPr b="1" lang="tr-TR" sz="4400"/>
              <a:t>Sudoku</a:t>
            </a:r>
            <a:endParaRPr b="1"/>
          </a:p>
        </p:txBody>
      </p:sp>
      <p:pic>
        <p:nvPicPr>
          <p:cNvPr id="257" name="Google Shape;257;p23"/>
          <p:cNvPicPr preferRelativeResize="0"/>
          <p:nvPr/>
        </p:nvPicPr>
        <p:blipFill rotWithShape="1">
          <a:blip r:embed="rId3">
            <a:alphaModFix/>
          </a:blip>
          <a:srcRect b="0" l="65932" r="142" t="0"/>
          <a:stretch/>
        </p:blipFill>
        <p:spPr>
          <a:xfrm>
            <a:off x="4186201" y="2204864"/>
            <a:ext cx="3816423" cy="417646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4"/>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orbel"/>
              <a:buNone/>
            </a:pPr>
            <a:r>
              <a:rPr b="1" lang="tr-TR"/>
              <a:t>2.1.5.2. </a:t>
            </a:r>
            <a:r>
              <a:rPr b="1" lang="tr-TR" sz="4400"/>
              <a:t>Sudoku</a:t>
            </a:r>
            <a:endParaRPr b="1"/>
          </a:p>
        </p:txBody>
      </p:sp>
      <p:sp>
        <p:nvSpPr>
          <p:cNvPr id="263" name="Google Shape;263;p24"/>
          <p:cNvSpPr txBox="1"/>
          <p:nvPr>
            <p:ph idx="1" type="body"/>
          </p:nvPr>
        </p:nvSpPr>
        <p:spPr>
          <a:xfrm>
            <a:off x="1522413" y="1904999"/>
            <a:ext cx="9134391" cy="4114801"/>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400"/>
              <a:buNone/>
            </a:pPr>
            <a:r>
              <a:rPr b="1" lang="tr-TR">
                <a:solidFill>
                  <a:srgbClr val="FFC000"/>
                </a:solidFill>
              </a:rPr>
              <a:t>Bu Problemden Neler Öğrendik?</a:t>
            </a:r>
            <a:endParaRPr/>
          </a:p>
          <a:p>
            <a:pPr indent="-223838" lvl="0" marL="223838" rtl="0" algn="l">
              <a:lnSpc>
                <a:spcPct val="100000"/>
              </a:lnSpc>
              <a:spcBef>
                <a:spcPts val="1800"/>
              </a:spcBef>
              <a:spcAft>
                <a:spcPts val="0"/>
              </a:spcAft>
              <a:buSzPts val="2400"/>
              <a:buChar char="•"/>
            </a:pPr>
            <a:r>
              <a:rPr lang="tr-TR"/>
              <a:t>Sudokunun temel dersi, </a:t>
            </a:r>
            <a:r>
              <a:rPr b="1" lang="tr-TR">
                <a:solidFill>
                  <a:srgbClr val="FFC000"/>
                </a:solidFill>
              </a:rPr>
              <a:t>problemin en kısıtlı bölümüne bakmamız </a:t>
            </a:r>
            <a:r>
              <a:rPr lang="tr-TR"/>
              <a:t>gerektiğidir. </a:t>
            </a:r>
            <a:endParaRPr/>
          </a:p>
          <a:p>
            <a:pPr indent="0" lvl="0" marL="0" rtl="0" algn="l">
              <a:lnSpc>
                <a:spcPct val="100000"/>
              </a:lnSpc>
              <a:spcBef>
                <a:spcPts val="1800"/>
              </a:spcBef>
              <a:spcAft>
                <a:spcPts val="0"/>
              </a:spcAft>
              <a:buSzPts val="2400"/>
              <a:buNone/>
            </a:pPr>
            <a:r>
              <a:rPr lang="tr-TR"/>
              <a:t>Kısıtlamalar;</a:t>
            </a:r>
            <a:endParaRPr/>
          </a:p>
          <a:p>
            <a:pPr indent="-223838" lvl="0" marL="223838" rtl="0" algn="l">
              <a:lnSpc>
                <a:spcPct val="100000"/>
              </a:lnSpc>
              <a:spcBef>
                <a:spcPts val="1800"/>
              </a:spcBef>
              <a:spcAft>
                <a:spcPts val="0"/>
              </a:spcAft>
              <a:buSzPts val="2400"/>
              <a:buChar char="•"/>
            </a:pPr>
            <a:r>
              <a:rPr lang="tr-TR"/>
              <a:t>Çoğu zaman bir problemi zorlaştırırken(Tilkiyi, kazı ve mısır çuvalını hatırlayın.) </a:t>
            </a:r>
            <a:endParaRPr/>
          </a:p>
          <a:p>
            <a:pPr indent="-223838" lvl="0" marL="223838" rtl="0" algn="l">
              <a:lnSpc>
                <a:spcPct val="100000"/>
              </a:lnSpc>
              <a:spcBef>
                <a:spcPts val="1800"/>
              </a:spcBef>
              <a:spcAft>
                <a:spcPts val="0"/>
              </a:spcAft>
              <a:buSzPts val="2400"/>
              <a:buChar char="•"/>
            </a:pPr>
            <a:r>
              <a:rPr lang="tr-TR"/>
              <a:t>Bazen de çözüm hakkındaki düşüncemizi basitleştirebilir çünkü </a:t>
            </a:r>
            <a:r>
              <a:rPr b="1" lang="tr-TR">
                <a:solidFill>
                  <a:schemeClr val="accent3"/>
                </a:solidFill>
              </a:rPr>
              <a:t>seçenekleri ortadan kaldırır.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5"/>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orbel"/>
              <a:buNone/>
            </a:pPr>
            <a:r>
              <a:rPr b="1" lang="tr-TR"/>
              <a:t>2.1.5.3. </a:t>
            </a:r>
            <a:r>
              <a:rPr b="1" lang="tr-TR" sz="4000"/>
              <a:t>Dikdörtgeni Parçalara Ayırma</a:t>
            </a:r>
            <a:endParaRPr b="1"/>
          </a:p>
        </p:txBody>
      </p:sp>
      <p:sp>
        <p:nvSpPr>
          <p:cNvPr id="269" name="Google Shape;269;p25"/>
          <p:cNvSpPr txBox="1"/>
          <p:nvPr>
            <p:ph idx="1" type="body"/>
          </p:nvPr>
        </p:nvSpPr>
        <p:spPr>
          <a:xfrm>
            <a:off x="1522413" y="1904999"/>
            <a:ext cx="9134391" cy="4114801"/>
          </a:xfrm>
          <a:prstGeom prst="rect">
            <a:avLst/>
          </a:prstGeom>
          <a:noFill/>
          <a:ln>
            <a:noFill/>
          </a:ln>
        </p:spPr>
        <p:txBody>
          <a:bodyPr anchorCtr="0" anchor="t" bIns="45700" lIns="91425" spcFirstLastPara="1" rIns="91425" wrap="square" tIns="45700">
            <a:normAutofit/>
          </a:bodyPr>
          <a:lstStyle/>
          <a:p>
            <a:pPr indent="-223838" lvl="0" marL="223838" rtl="0" algn="l">
              <a:lnSpc>
                <a:spcPct val="100000"/>
              </a:lnSpc>
              <a:spcBef>
                <a:spcPts val="0"/>
              </a:spcBef>
              <a:spcAft>
                <a:spcPts val="0"/>
              </a:spcAft>
              <a:buSzPts val="2400"/>
              <a:buChar char="•"/>
            </a:pPr>
            <a:r>
              <a:rPr lang="tr-TR"/>
              <a:t>Bir dikdörtgenden nasıl dik üçgenler oluşturabiliriz?</a:t>
            </a:r>
            <a:endParaRPr/>
          </a:p>
          <a:p>
            <a:pPr indent="-223838" lvl="0" marL="223838" rtl="0" algn="l">
              <a:lnSpc>
                <a:spcPct val="100000"/>
              </a:lnSpc>
              <a:spcBef>
                <a:spcPts val="1800"/>
              </a:spcBef>
              <a:spcAft>
                <a:spcPts val="0"/>
              </a:spcAft>
              <a:buSzPts val="2400"/>
              <a:buChar char="•"/>
            </a:pPr>
            <a:r>
              <a:rPr lang="tr-TR"/>
              <a:t>Buna göre, bir dikdörtgeni bölerek, oluşturulabilecek dik üçgenleri şekil çizerek gösteriniz.</a:t>
            </a:r>
            <a:endParaRPr/>
          </a:p>
        </p:txBody>
      </p:sp>
      <p:pic>
        <p:nvPicPr>
          <p:cNvPr id="270" name="Google Shape;270;p25"/>
          <p:cNvPicPr preferRelativeResize="0"/>
          <p:nvPr/>
        </p:nvPicPr>
        <p:blipFill rotWithShape="1">
          <a:blip r:embed="rId3">
            <a:alphaModFix/>
          </a:blip>
          <a:srcRect b="0" l="0" r="0" t="0"/>
          <a:stretch/>
        </p:blipFill>
        <p:spPr>
          <a:xfrm>
            <a:off x="3430116" y="3986131"/>
            <a:ext cx="4885948" cy="203515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500"/>
                                        <p:tgtEl>
                                          <p:spTgt spid="2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6"/>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orbel"/>
              <a:buNone/>
            </a:pPr>
            <a:r>
              <a:rPr b="1" lang="tr-TR"/>
              <a:t>2.1.5.3. </a:t>
            </a:r>
            <a:r>
              <a:rPr b="1" lang="tr-TR" sz="4000"/>
              <a:t>Dikdörtgeni Parçalara Ayırma</a:t>
            </a:r>
            <a:endParaRPr b="1"/>
          </a:p>
        </p:txBody>
      </p:sp>
      <p:sp>
        <p:nvSpPr>
          <p:cNvPr id="276" name="Google Shape;276;p26"/>
          <p:cNvSpPr txBox="1"/>
          <p:nvPr>
            <p:ph idx="1" type="body"/>
          </p:nvPr>
        </p:nvSpPr>
        <p:spPr>
          <a:xfrm>
            <a:off x="1522413" y="1904999"/>
            <a:ext cx="9134391" cy="4114801"/>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400"/>
              <a:buNone/>
            </a:pPr>
            <a:r>
              <a:rPr b="1" lang="tr-TR">
                <a:solidFill>
                  <a:srgbClr val="FFC000"/>
                </a:solidFill>
              </a:rPr>
              <a:t>Bu Problemden Neler Öğrendik?</a:t>
            </a:r>
            <a:endParaRPr/>
          </a:p>
          <a:p>
            <a:pPr indent="-223838" lvl="0" marL="223838" rtl="0" algn="l">
              <a:lnSpc>
                <a:spcPct val="100000"/>
              </a:lnSpc>
              <a:spcBef>
                <a:spcPts val="1800"/>
              </a:spcBef>
              <a:spcAft>
                <a:spcPts val="0"/>
              </a:spcAft>
              <a:buSzPts val="2400"/>
              <a:buChar char="•"/>
            </a:pPr>
            <a:r>
              <a:rPr lang="tr-TR"/>
              <a:t>Bir </a:t>
            </a:r>
            <a:r>
              <a:rPr b="1" lang="tr-TR">
                <a:solidFill>
                  <a:srgbClr val="FFC000"/>
                </a:solidFill>
              </a:rPr>
              <a:t>problemin çözümüne farklı stratejiler </a:t>
            </a:r>
            <a:r>
              <a:rPr lang="tr-TR"/>
              <a:t>kullanılarak gidilebilir.</a:t>
            </a:r>
            <a:endParaRPr/>
          </a:p>
        </p:txBody>
      </p:sp>
      <p:pic>
        <p:nvPicPr>
          <p:cNvPr id="277" name="Google Shape;277;p26"/>
          <p:cNvPicPr preferRelativeResize="0"/>
          <p:nvPr/>
        </p:nvPicPr>
        <p:blipFill rotWithShape="1">
          <a:blip r:embed="rId3">
            <a:alphaModFix/>
          </a:blip>
          <a:srcRect b="0" l="0" r="0" t="0"/>
          <a:stretch/>
        </p:blipFill>
        <p:spPr>
          <a:xfrm>
            <a:off x="3430116" y="3984643"/>
            <a:ext cx="4885948" cy="203515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7"/>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orbel"/>
              <a:buNone/>
            </a:pPr>
            <a:r>
              <a:rPr b="1" lang="tr-TR"/>
              <a:t>2.1.5.4. </a:t>
            </a:r>
            <a:r>
              <a:rPr b="1" lang="tr-TR" sz="4400"/>
              <a:t>Engelli Yollar</a:t>
            </a:r>
            <a:endParaRPr b="1"/>
          </a:p>
        </p:txBody>
      </p:sp>
      <p:sp>
        <p:nvSpPr>
          <p:cNvPr id="283" name="Google Shape;283;p27"/>
          <p:cNvSpPr txBox="1"/>
          <p:nvPr>
            <p:ph idx="1" type="body"/>
          </p:nvPr>
        </p:nvSpPr>
        <p:spPr>
          <a:xfrm>
            <a:off x="1522413" y="1904999"/>
            <a:ext cx="9134391" cy="4114801"/>
          </a:xfrm>
          <a:prstGeom prst="rect">
            <a:avLst/>
          </a:prstGeom>
          <a:noFill/>
          <a:ln>
            <a:noFill/>
          </a:ln>
        </p:spPr>
        <p:txBody>
          <a:bodyPr anchorCtr="0" anchor="t" bIns="45700" lIns="91425" spcFirstLastPara="1" rIns="91425" wrap="square" tIns="45700">
            <a:normAutofit/>
          </a:bodyPr>
          <a:lstStyle/>
          <a:p>
            <a:pPr indent="-223838" lvl="0" marL="223838" rtl="0" algn="l">
              <a:lnSpc>
                <a:spcPct val="100000"/>
              </a:lnSpc>
              <a:spcBef>
                <a:spcPts val="0"/>
              </a:spcBef>
              <a:spcAft>
                <a:spcPts val="0"/>
              </a:spcAft>
              <a:buSzPts val="2400"/>
              <a:buChar char="•"/>
            </a:pPr>
            <a:r>
              <a:rPr lang="tr-TR"/>
              <a:t>A noktasından B noktasına gidebilmek için gri ile gösterilen alandan geçiş bulunmamaktadır. Buna göre A’dan B’ye gidebilmek için kaç farklı yol kullanılabilir? (Sadece sağa ve aşağıya doğru hareket vardır.)</a:t>
            </a:r>
            <a:endParaRPr/>
          </a:p>
        </p:txBody>
      </p:sp>
      <p:pic>
        <p:nvPicPr>
          <p:cNvPr id="284" name="Google Shape;284;p27"/>
          <p:cNvPicPr preferRelativeResize="0"/>
          <p:nvPr/>
        </p:nvPicPr>
        <p:blipFill>
          <a:blip r:embed="rId3">
            <a:alphaModFix/>
          </a:blip>
          <a:stretch>
            <a:fillRect/>
          </a:stretch>
        </p:blipFill>
        <p:spPr>
          <a:xfrm>
            <a:off x="4337944" y="3783044"/>
            <a:ext cx="3512950" cy="236012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8"/>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orbel"/>
              <a:buNone/>
            </a:pPr>
            <a:r>
              <a:rPr b="1" lang="tr-TR"/>
              <a:t>2.1.5.4. </a:t>
            </a:r>
            <a:r>
              <a:rPr b="1" lang="tr-TR" sz="4400"/>
              <a:t>Engelli Yollar</a:t>
            </a:r>
            <a:endParaRPr b="1"/>
          </a:p>
        </p:txBody>
      </p:sp>
      <p:sp>
        <p:nvSpPr>
          <p:cNvPr id="290" name="Google Shape;290;p28"/>
          <p:cNvSpPr txBox="1"/>
          <p:nvPr>
            <p:ph idx="1" type="body"/>
          </p:nvPr>
        </p:nvSpPr>
        <p:spPr>
          <a:xfrm>
            <a:off x="1504781" y="1905001"/>
            <a:ext cx="5165695" cy="4114800"/>
          </a:xfrm>
          <a:prstGeom prst="rect">
            <a:avLst/>
          </a:prstGeom>
          <a:noFill/>
          <a:ln>
            <a:noFill/>
          </a:ln>
        </p:spPr>
        <p:txBody>
          <a:bodyPr anchorCtr="0" anchor="t" bIns="45700" lIns="91425" spcFirstLastPara="1" rIns="91425" wrap="square" tIns="45700">
            <a:normAutofit/>
          </a:bodyPr>
          <a:lstStyle/>
          <a:p>
            <a:pPr indent="-223838" lvl="0" marL="223838" rtl="0" algn="l">
              <a:lnSpc>
                <a:spcPct val="120000"/>
              </a:lnSpc>
              <a:spcBef>
                <a:spcPts val="0"/>
              </a:spcBef>
              <a:spcAft>
                <a:spcPts val="0"/>
              </a:spcAft>
              <a:buSzPts val="2400"/>
              <a:buChar char="•"/>
            </a:pPr>
            <a:r>
              <a:rPr lang="tr-TR"/>
              <a:t>Doğru cevap 17’dir. Sorunun çözümünde satır ve sütunların kesişim noktalarından yararlanılmıştır. Şekilde görüldüğü gibi 1. satır 1. sütundan başlanarak satır satır işlem yapılır ve </a:t>
            </a:r>
            <a:r>
              <a:rPr b="1" lang="tr-TR">
                <a:solidFill>
                  <a:srgbClr val="FFC000"/>
                </a:solidFill>
              </a:rPr>
              <a:t>her kesişim noktasında soldaki ve üstteki değerler toplanır. Kesişim noktasının üstünde ya da solunda değer yoksa aynı sayı tekrar yazılır. </a:t>
            </a:r>
            <a:endParaRPr/>
          </a:p>
        </p:txBody>
      </p:sp>
      <p:pic>
        <p:nvPicPr>
          <p:cNvPr id="291" name="Google Shape;291;p28"/>
          <p:cNvPicPr preferRelativeResize="0"/>
          <p:nvPr/>
        </p:nvPicPr>
        <p:blipFill rotWithShape="1">
          <a:blip r:embed="rId3">
            <a:alphaModFix/>
          </a:blip>
          <a:srcRect b="0" l="0" r="0" t="0"/>
          <a:stretch/>
        </p:blipFill>
        <p:spPr>
          <a:xfrm>
            <a:off x="7462564" y="2348880"/>
            <a:ext cx="3968885" cy="302206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9"/>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orbel"/>
              <a:buNone/>
            </a:pPr>
            <a:r>
              <a:rPr b="1" lang="tr-TR"/>
              <a:t>2.1.5.4. </a:t>
            </a:r>
            <a:r>
              <a:rPr b="1" lang="tr-TR" sz="4400"/>
              <a:t>Engelli Yollar</a:t>
            </a:r>
            <a:endParaRPr b="1"/>
          </a:p>
        </p:txBody>
      </p:sp>
      <p:sp>
        <p:nvSpPr>
          <p:cNvPr id="297" name="Google Shape;297;p29"/>
          <p:cNvSpPr txBox="1"/>
          <p:nvPr>
            <p:ph idx="1" type="body"/>
          </p:nvPr>
        </p:nvSpPr>
        <p:spPr>
          <a:xfrm>
            <a:off x="1504781" y="1905001"/>
            <a:ext cx="5741759"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400"/>
              <a:buNone/>
            </a:pPr>
            <a:r>
              <a:rPr b="1" lang="tr-TR">
                <a:solidFill>
                  <a:srgbClr val="FFC000"/>
                </a:solidFill>
              </a:rPr>
              <a:t>Bu Problemden Neler Öğrendik?</a:t>
            </a:r>
            <a:endParaRPr/>
          </a:p>
          <a:p>
            <a:pPr indent="-223838" lvl="0" marL="223838" rtl="0" algn="l">
              <a:lnSpc>
                <a:spcPct val="100000"/>
              </a:lnSpc>
              <a:spcBef>
                <a:spcPts val="1800"/>
              </a:spcBef>
              <a:spcAft>
                <a:spcPts val="0"/>
              </a:spcAft>
              <a:buSzPts val="2400"/>
              <a:buChar char="•"/>
            </a:pPr>
            <a:r>
              <a:rPr lang="tr-TR"/>
              <a:t>Yol hesaplama, çok iyi bilinen dinamik programlama uygulamalarından biridir.</a:t>
            </a:r>
            <a:endParaRPr/>
          </a:p>
          <a:p>
            <a:pPr indent="-223838" lvl="0" marL="223838" rtl="0" algn="l">
              <a:lnSpc>
                <a:spcPct val="100000"/>
              </a:lnSpc>
              <a:spcBef>
                <a:spcPts val="1800"/>
              </a:spcBef>
              <a:spcAft>
                <a:spcPts val="0"/>
              </a:spcAft>
              <a:buSzPts val="2400"/>
              <a:buChar char="•"/>
            </a:pPr>
            <a:r>
              <a:rPr b="1" lang="tr-TR">
                <a:solidFill>
                  <a:srgbClr val="FFC000"/>
                </a:solidFill>
              </a:rPr>
              <a:t>Dinamik programlama,</a:t>
            </a:r>
            <a:r>
              <a:rPr lang="tr-TR"/>
              <a:t> karmaşık bir problemi tekrarlanan alt problemlere bölerek, her bir alt problemi yalnız bir kere çözüp daha sonra bu çözümü kaydederek karmaşık problemin çözümünde kullanma yöntemidir.</a:t>
            </a:r>
            <a:r>
              <a:rPr baseline="30000" lang="tr-TR"/>
              <a:t>2</a:t>
            </a:r>
            <a:endParaRPr/>
          </a:p>
          <a:p>
            <a:pPr indent="-71438" lvl="0" marL="223838" rtl="0" algn="l">
              <a:lnSpc>
                <a:spcPct val="100000"/>
              </a:lnSpc>
              <a:spcBef>
                <a:spcPts val="1800"/>
              </a:spcBef>
              <a:spcAft>
                <a:spcPts val="0"/>
              </a:spcAft>
              <a:buSzPts val="2400"/>
              <a:buNone/>
            </a:pPr>
            <a:r>
              <a:t/>
            </a:r>
            <a:endParaRPr/>
          </a:p>
        </p:txBody>
      </p:sp>
      <p:pic>
        <p:nvPicPr>
          <p:cNvPr id="298" name="Google Shape;298;p29"/>
          <p:cNvPicPr preferRelativeResize="0"/>
          <p:nvPr/>
        </p:nvPicPr>
        <p:blipFill rotWithShape="1">
          <a:blip r:embed="rId3">
            <a:alphaModFix/>
          </a:blip>
          <a:srcRect b="0" l="0" r="0" t="0"/>
          <a:stretch/>
        </p:blipFill>
        <p:spPr>
          <a:xfrm>
            <a:off x="7966620" y="2420888"/>
            <a:ext cx="3726277" cy="234683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3"/>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orbel"/>
              <a:buNone/>
            </a:pPr>
            <a:r>
              <a:rPr b="1" lang="tr-TR" sz="4400"/>
              <a:t>Bilgi İşlemsel Düşünme</a:t>
            </a:r>
            <a:endParaRPr/>
          </a:p>
        </p:txBody>
      </p:sp>
      <p:sp>
        <p:nvSpPr>
          <p:cNvPr id="119" name="Google Shape;119;p3"/>
          <p:cNvSpPr txBox="1"/>
          <p:nvPr>
            <p:ph idx="1" type="body"/>
          </p:nvPr>
        </p:nvSpPr>
        <p:spPr>
          <a:xfrm>
            <a:off x="1522413" y="1904999"/>
            <a:ext cx="9134391" cy="4114801"/>
          </a:xfrm>
          <a:prstGeom prst="rect">
            <a:avLst/>
          </a:prstGeom>
          <a:noFill/>
          <a:ln>
            <a:noFill/>
          </a:ln>
        </p:spPr>
        <p:txBody>
          <a:bodyPr anchorCtr="0" anchor="t" bIns="45700" lIns="91425" spcFirstLastPara="1" rIns="91425" wrap="square" tIns="45700">
            <a:normAutofit/>
          </a:bodyPr>
          <a:lstStyle/>
          <a:p>
            <a:pPr indent="-223838" lvl="0" marL="223838" rtl="0" algn="l">
              <a:lnSpc>
                <a:spcPct val="100000"/>
              </a:lnSpc>
              <a:spcBef>
                <a:spcPts val="0"/>
              </a:spcBef>
              <a:spcAft>
                <a:spcPts val="0"/>
              </a:spcAft>
              <a:buSzPts val="2400"/>
              <a:buChar char="•"/>
            </a:pPr>
            <a:r>
              <a:rPr lang="tr-TR"/>
              <a:t>Bilgisayar biliminin kavramlarından yararlanarak </a:t>
            </a:r>
            <a:r>
              <a:rPr b="1" lang="tr-TR">
                <a:solidFill>
                  <a:srgbClr val="FFC000"/>
                </a:solidFill>
              </a:rPr>
              <a:t>problem çözme, sistem tasarlama ve insan davranışlarını anlama </a:t>
            </a:r>
            <a:r>
              <a:rPr lang="tr-TR"/>
              <a:t>olarak tanımlanabilir.</a:t>
            </a:r>
            <a:endParaRPr/>
          </a:p>
        </p:txBody>
      </p:sp>
      <p:pic>
        <p:nvPicPr>
          <p:cNvPr descr="vektör grafikler içeren bir resim&#10;&#10;Yüksek güvenilirlikle oluşturulmuş açıklama" id="120" name="Google Shape;120;p3"/>
          <p:cNvPicPr preferRelativeResize="0"/>
          <p:nvPr/>
        </p:nvPicPr>
        <p:blipFill rotWithShape="1">
          <a:blip r:embed="rId3">
            <a:alphaModFix/>
          </a:blip>
          <a:srcRect b="0" l="0" r="0" t="0"/>
          <a:stretch/>
        </p:blipFill>
        <p:spPr>
          <a:xfrm>
            <a:off x="4263699" y="3198996"/>
            <a:ext cx="3661427" cy="3650152"/>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0"/>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orbel"/>
              <a:buNone/>
            </a:pPr>
            <a:r>
              <a:rPr lang="tr-TR"/>
              <a:t>2.1.5.5. </a:t>
            </a:r>
            <a:r>
              <a:rPr b="1" lang="tr-TR" sz="4400"/>
              <a:t>Hanoi Kulesi</a:t>
            </a:r>
            <a:endParaRPr b="1"/>
          </a:p>
        </p:txBody>
      </p:sp>
      <p:sp>
        <p:nvSpPr>
          <p:cNvPr id="304" name="Google Shape;304;p30"/>
          <p:cNvSpPr txBox="1"/>
          <p:nvPr>
            <p:ph idx="1" type="body"/>
          </p:nvPr>
        </p:nvSpPr>
        <p:spPr>
          <a:xfrm>
            <a:off x="1522413" y="1904999"/>
            <a:ext cx="9134391" cy="4114801"/>
          </a:xfrm>
          <a:prstGeom prst="rect">
            <a:avLst/>
          </a:prstGeom>
          <a:noFill/>
          <a:ln>
            <a:noFill/>
          </a:ln>
        </p:spPr>
        <p:txBody>
          <a:bodyPr anchorCtr="0" anchor="t" bIns="45700" lIns="91425" spcFirstLastPara="1" rIns="91425" wrap="square" tIns="45700">
            <a:normAutofit/>
          </a:bodyPr>
          <a:lstStyle/>
          <a:p>
            <a:pPr indent="-223838" lvl="0" marL="223838" rtl="0" algn="l">
              <a:lnSpc>
                <a:spcPct val="90000"/>
              </a:lnSpc>
              <a:spcBef>
                <a:spcPts val="0"/>
              </a:spcBef>
              <a:spcAft>
                <a:spcPts val="0"/>
              </a:spcAft>
              <a:buSzPts val="2400"/>
              <a:buChar char="•"/>
            </a:pPr>
            <a:r>
              <a:rPr lang="tr-TR"/>
              <a:t>Aşağıdaki şekilde çeşitli renklerle gösterilen tahta parçaları, A çivisinden C çivisine aşağıdaki kurallara göre geçirilmek istenmektedir.</a:t>
            </a:r>
            <a:endParaRPr/>
          </a:p>
          <a:p>
            <a:pPr indent="-231775" lvl="1" marL="463550" rtl="0" algn="l">
              <a:lnSpc>
                <a:spcPct val="90000"/>
              </a:lnSpc>
              <a:spcBef>
                <a:spcPts val="1200"/>
              </a:spcBef>
              <a:spcAft>
                <a:spcPts val="0"/>
              </a:spcAft>
              <a:buSzPts val="2000"/>
              <a:buChar char="•"/>
            </a:pPr>
            <a:r>
              <a:rPr lang="tr-TR"/>
              <a:t>Küçük tahtaların üstüne büyük tahtalar yerleştirilemez.</a:t>
            </a:r>
            <a:endParaRPr/>
          </a:p>
          <a:p>
            <a:pPr indent="-231775" lvl="1" marL="463550" rtl="0" algn="l">
              <a:lnSpc>
                <a:spcPct val="90000"/>
              </a:lnSpc>
              <a:spcBef>
                <a:spcPts val="1200"/>
              </a:spcBef>
              <a:spcAft>
                <a:spcPts val="0"/>
              </a:spcAft>
              <a:buSzPts val="2000"/>
              <a:buChar char="•"/>
            </a:pPr>
            <a:r>
              <a:rPr lang="tr-TR"/>
              <a:t>Aynı anda sadece bir disk oynatılabilir.</a:t>
            </a:r>
            <a:endParaRPr/>
          </a:p>
          <a:p>
            <a:pPr indent="-223838" lvl="0" marL="223838" rtl="0" algn="l">
              <a:lnSpc>
                <a:spcPct val="90000"/>
              </a:lnSpc>
              <a:spcBef>
                <a:spcPts val="1800"/>
              </a:spcBef>
              <a:spcAft>
                <a:spcPts val="0"/>
              </a:spcAft>
              <a:buSzPts val="2400"/>
              <a:buChar char="•"/>
            </a:pPr>
            <a:r>
              <a:rPr lang="tr-TR"/>
              <a:t>Buna gore tahta parçalarını A’dan C’ye taşıyınız.</a:t>
            </a:r>
            <a:endParaRPr/>
          </a:p>
        </p:txBody>
      </p:sp>
      <p:pic>
        <p:nvPicPr>
          <p:cNvPr id="305" name="Google Shape;305;p30"/>
          <p:cNvPicPr preferRelativeResize="0"/>
          <p:nvPr/>
        </p:nvPicPr>
        <p:blipFill rotWithShape="1">
          <a:blip r:embed="rId3">
            <a:alphaModFix/>
          </a:blip>
          <a:srcRect b="0" l="0" r="0" t="0"/>
          <a:stretch/>
        </p:blipFill>
        <p:spPr>
          <a:xfrm>
            <a:off x="3850428" y="4835432"/>
            <a:ext cx="4487968" cy="165163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1"/>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orbel"/>
              <a:buNone/>
            </a:pPr>
            <a:r>
              <a:rPr lang="tr-TR"/>
              <a:t>2.1.5.5. </a:t>
            </a:r>
            <a:r>
              <a:rPr b="1" lang="tr-TR" sz="4400"/>
              <a:t>Hanoi Kulesi</a:t>
            </a:r>
            <a:endParaRPr b="1"/>
          </a:p>
        </p:txBody>
      </p:sp>
      <p:grpSp>
        <p:nvGrpSpPr>
          <p:cNvPr id="311" name="Google Shape;311;p31"/>
          <p:cNvGrpSpPr/>
          <p:nvPr/>
        </p:nvGrpSpPr>
        <p:grpSpPr>
          <a:xfrm>
            <a:off x="835828" y="2148852"/>
            <a:ext cx="4972168" cy="4320479"/>
            <a:chOff x="259419" y="1916832"/>
            <a:chExt cx="5740582" cy="4988179"/>
          </a:xfrm>
        </p:grpSpPr>
        <p:pic>
          <p:nvPicPr>
            <p:cNvPr id="312" name="Google Shape;312;p31"/>
            <p:cNvPicPr preferRelativeResize="0"/>
            <p:nvPr/>
          </p:nvPicPr>
          <p:blipFill rotWithShape="1">
            <a:blip r:embed="rId3">
              <a:alphaModFix/>
            </a:blip>
            <a:srcRect b="0" l="0" r="0" t="0"/>
            <a:stretch/>
          </p:blipFill>
          <p:spPr>
            <a:xfrm>
              <a:off x="259419" y="1916832"/>
              <a:ext cx="5740582" cy="1400000"/>
            </a:xfrm>
            <a:prstGeom prst="rect">
              <a:avLst/>
            </a:prstGeom>
            <a:noFill/>
            <a:ln>
              <a:noFill/>
            </a:ln>
          </p:spPr>
        </p:pic>
        <p:pic>
          <p:nvPicPr>
            <p:cNvPr id="313" name="Google Shape;313;p31"/>
            <p:cNvPicPr preferRelativeResize="0"/>
            <p:nvPr/>
          </p:nvPicPr>
          <p:blipFill rotWithShape="1">
            <a:blip r:embed="rId4">
              <a:alphaModFix/>
            </a:blip>
            <a:srcRect b="0" l="0" r="0" t="0"/>
            <a:stretch/>
          </p:blipFill>
          <p:spPr>
            <a:xfrm>
              <a:off x="259419" y="3231038"/>
              <a:ext cx="5740582" cy="3673973"/>
            </a:xfrm>
            <a:prstGeom prst="rect">
              <a:avLst/>
            </a:prstGeom>
            <a:noFill/>
            <a:ln>
              <a:noFill/>
            </a:ln>
          </p:spPr>
        </p:pic>
      </p:grpSp>
      <p:pic>
        <p:nvPicPr>
          <p:cNvPr descr="raf içeren bir resim&#10;&#10;Yüksek güvenilirlikle oluşturulmuş açıklama" id="314" name="Google Shape;314;p31"/>
          <p:cNvPicPr preferRelativeResize="0"/>
          <p:nvPr/>
        </p:nvPicPr>
        <p:blipFill rotWithShape="1">
          <a:blip r:embed="rId5">
            <a:alphaModFix/>
          </a:blip>
          <a:srcRect b="0" l="0" r="0" t="0"/>
          <a:stretch/>
        </p:blipFill>
        <p:spPr>
          <a:xfrm>
            <a:off x="6643824" y="2148852"/>
            <a:ext cx="4709173" cy="432047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2"/>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orbel"/>
              <a:buNone/>
            </a:pPr>
            <a:r>
              <a:rPr lang="tr-TR"/>
              <a:t>2.1.5.5. </a:t>
            </a:r>
            <a:r>
              <a:rPr b="1" lang="tr-TR" sz="4400"/>
              <a:t>Hanoi Kulesi</a:t>
            </a:r>
            <a:endParaRPr b="1"/>
          </a:p>
        </p:txBody>
      </p:sp>
      <p:pic>
        <p:nvPicPr>
          <p:cNvPr descr="cihaz, metre içeren bir resim&#10;&#10;Yüksek güvenilirlikle oluşturulmuş açıklama" id="320" name="Google Shape;320;p32"/>
          <p:cNvPicPr preferRelativeResize="0"/>
          <p:nvPr/>
        </p:nvPicPr>
        <p:blipFill rotWithShape="1">
          <a:blip r:embed="rId3">
            <a:alphaModFix/>
          </a:blip>
          <a:srcRect b="0" l="0" r="0" t="0"/>
          <a:stretch/>
        </p:blipFill>
        <p:spPr>
          <a:xfrm>
            <a:off x="3099174" y="3068960"/>
            <a:ext cx="5990476" cy="268571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3"/>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orbel"/>
              <a:buNone/>
            </a:pPr>
            <a:r>
              <a:rPr b="1" lang="tr-TR"/>
              <a:t>KAYNAKLAR</a:t>
            </a:r>
            <a:endParaRPr/>
          </a:p>
        </p:txBody>
      </p:sp>
      <p:sp>
        <p:nvSpPr>
          <p:cNvPr id="326" name="Google Shape;326;p33"/>
          <p:cNvSpPr txBox="1"/>
          <p:nvPr>
            <p:ph idx="1" type="body"/>
          </p:nvPr>
        </p:nvSpPr>
        <p:spPr>
          <a:xfrm>
            <a:off x="1522413" y="1904999"/>
            <a:ext cx="9134391" cy="411480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tr-TR"/>
              <a:t>1- Sunu hazırlanırken Bilgisayar Bilimi Kur 1 Kitabından yararlanılmıştır.</a:t>
            </a:r>
            <a:endParaRPr/>
          </a:p>
          <a:p>
            <a:pPr indent="0" lvl="0" marL="0" rtl="0" algn="l">
              <a:lnSpc>
                <a:spcPct val="90000"/>
              </a:lnSpc>
              <a:spcBef>
                <a:spcPts val="1800"/>
              </a:spcBef>
              <a:spcAft>
                <a:spcPts val="0"/>
              </a:spcAft>
              <a:buSzPts val="2400"/>
              <a:buNone/>
            </a:pPr>
            <a:r>
              <a:rPr lang="tr-TR"/>
              <a:t>2- vikipedi.com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4"/>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orbel"/>
              <a:buNone/>
            </a:pPr>
            <a:r>
              <a:rPr b="1" lang="tr-TR"/>
              <a:t>2.1.2. </a:t>
            </a:r>
            <a:r>
              <a:rPr b="1" lang="tr-TR" sz="4400"/>
              <a:t>Program</a:t>
            </a:r>
            <a:endParaRPr/>
          </a:p>
        </p:txBody>
      </p:sp>
      <p:sp>
        <p:nvSpPr>
          <p:cNvPr id="126" name="Google Shape;126;p4"/>
          <p:cNvSpPr txBox="1"/>
          <p:nvPr>
            <p:ph idx="1" type="body"/>
          </p:nvPr>
        </p:nvSpPr>
        <p:spPr>
          <a:xfrm>
            <a:off x="1522413" y="1904999"/>
            <a:ext cx="9134391" cy="4114801"/>
          </a:xfrm>
          <a:prstGeom prst="rect">
            <a:avLst/>
          </a:prstGeom>
          <a:noFill/>
          <a:ln>
            <a:noFill/>
          </a:ln>
        </p:spPr>
        <p:txBody>
          <a:bodyPr anchorCtr="0" anchor="t" bIns="45700" lIns="91425" spcFirstLastPara="1" rIns="91425" wrap="square" tIns="45700">
            <a:normAutofit/>
          </a:bodyPr>
          <a:lstStyle/>
          <a:p>
            <a:pPr indent="-223838" lvl="0" marL="223838" rtl="0" algn="l">
              <a:lnSpc>
                <a:spcPct val="100000"/>
              </a:lnSpc>
              <a:spcBef>
                <a:spcPts val="0"/>
              </a:spcBef>
              <a:spcAft>
                <a:spcPts val="0"/>
              </a:spcAft>
              <a:buSzPts val="2400"/>
              <a:buChar char="•"/>
            </a:pPr>
            <a:r>
              <a:rPr lang="tr-TR"/>
              <a:t>Program, yapılacak bir işlemi ya da hesaplamayı gerçekleştirmek için </a:t>
            </a:r>
            <a:r>
              <a:rPr b="1" lang="tr-TR">
                <a:solidFill>
                  <a:srgbClr val="FFC000"/>
                </a:solidFill>
              </a:rPr>
              <a:t>birbirini izleyen komut ya da yönergelerden oluşan </a:t>
            </a:r>
            <a:r>
              <a:rPr lang="tr-TR"/>
              <a:t>yapıdır. </a:t>
            </a:r>
            <a:endParaRPr/>
          </a:p>
          <a:p>
            <a:pPr indent="-223838" lvl="0" marL="223838" rtl="0" algn="l">
              <a:lnSpc>
                <a:spcPct val="100000"/>
              </a:lnSpc>
              <a:spcBef>
                <a:spcPts val="1800"/>
              </a:spcBef>
              <a:spcAft>
                <a:spcPts val="0"/>
              </a:spcAft>
              <a:buSzPts val="2400"/>
              <a:buChar char="•"/>
            </a:pPr>
            <a:r>
              <a:rPr lang="tr-TR"/>
              <a:t>Programların çoğu, ne kadar basit ya da karmaşık olursa olsun temel olarak bu işlemlere dayalı olarak çalışır. </a:t>
            </a:r>
            <a:endParaRPr/>
          </a:p>
          <a:p>
            <a:pPr indent="-231775" lvl="1" marL="463550" rtl="0" algn="l">
              <a:lnSpc>
                <a:spcPct val="100000"/>
              </a:lnSpc>
              <a:spcBef>
                <a:spcPts val="1200"/>
              </a:spcBef>
              <a:spcAft>
                <a:spcPts val="0"/>
              </a:spcAft>
              <a:buSzPts val="2000"/>
              <a:buChar char="•"/>
            </a:pPr>
            <a:r>
              <a:rPr b="1" lang="tr-TR"/>
              <a:t>Girdi</a:t>
            </a:r>
            <a:endParaRPr/>
          </a:p>
          <a:p>
            <a:pPr indent="-231775" lvl="1" marL="463550" rtl="0" algn="l">
              <a:lnSpc>
                <a:spcPct val="100000"/>
              </a:lnSpc>
              <a:spcBef>
                <a:spcPts val="1200"/>
              </a:spcBef>
              <a:spcAft>
                <a:spcPts val="0"/>
              </a:spcAft>
              <a:buSzPts val="2000"/>
              <a:buChar char="•"/>
            </a:pPr>
            <a:r>
              <a:rPr b="1" lang="tr-TR"/>
              <a:t>Çıktı</a:t>
            </a:r>
            <a:endParaRPr b="1"/>
          </a:p>
          <a:p>
            <a:pPr indent="-231775" lvl="1" marL="463550" rtl="0" algn="l">
              <a:lnSpc>
                <a:spcPct val="100000"/>
              </a:lnSpc>
              <a:spcBef>
                <a:spcPts val="1200"/>
              </a:spcBef>
              <a:spcAft>
                <a:spcPts val="0"/>
              </a:spcAft>
              <a:buSzPts val="2000"/>
              <a:buChar char="•"/>
            </a:pPr>
            <a:r>
              <a:rPr b="1" lang="tr-TR"/>
              <a:t>Matematik</a:t>
            </a:r>
            <a:endParaRPr/>
          </a:p>
          <a:p>
            <a:pPr indent="-231775" lvl="1" marL="463550" rtl="0" algn="l">
              <a:lnSpc>
                <a:spcPct val="100000"/>
              </a:lnSpc>
              <a:spcBef>
                <a:spcPts val="1200"/>
              </a:spcBef>
              <a:spcAft>
                <a:spcPts val="0"/>
              </a:spcAft>
              <a:buSzPts val="2000"/>
              <a:buChar char="•"/>
            </a:pPr>
            <a:r>
              <a:rPr b="1" lang="tr-TR"/>
              <a:t>Koşullu yürütme</a:t>
            </a:r>
            <a:endParaRPr/>
          </a:p>
          <a:p>
            <a:pPr indent="-231775" lvl="1" marL="463550" rtl="0" algn="l">
              <a:lnSpc>
                <a:spcPct val="100000"/>
              </a:lnSpc>
              <a:spcBef>
                <a:spcPts val="1200"/>
              </a:spcBef>
              <a:spcAft>
                <a:spcPts val="0"/>
              </a:spcAft>
              <a:buSzPts val="2000"/>
              <a:buChar char="•"/>
            </a:pPr>
            <a:r>
              <a:rPr b="1" lang="tr-TR"/>
              <a:t>Tekrarlama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5"/>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orbel"/>
              <a:buNone/>
            </a:pPr>
            <a:r>
              <a:rPr b="1" lang="tr-TR"/>
              <a:t>2.1.3. </a:t>
            </a:r>
            <a:r>
              <a:rPr b="1" lang="tr-TR" sz="4400"/>
              <a:t>Hata Ayıklama (Debugging)</a:t>
            </a:r>
            <a:endParaRPr/>
          </a:p>
        </p:txBody>
      </p:sp>
      <p:sp>
        <p:nvSpPr>
          <p:cNvPr id="132" name="Google Shape;132;p5"/>
          <p:cNvSpPr txBox="1"/>
          <p:nvPr>
            <p:ph idx="1" type="body"/>
          </p:nvPr>
        </p:nvSpPr>
        <p:spPr>
          <a:xfrm>
            <a:off x="1522413" y="1904999"/>
            <a:ext cx="9134391" cy="4114801"/>
          </a:xfrm>
          <a:prstGeom prst="rect">
            <a:avLst/>
          </a:prstGeom>
          <a:noFill/>
          <a:ln>
            <a:noFill/>
          </a:ln>
        </p:spPr>
        <p:txBody>
          <a:bodyPr anchorCtr="0" anchor="t" bIns="45700" lIns="91425" spcFirstLastPara="1" rIns="91425" wrap="square" tIns="45700">
            <a:normAutofit/>
          </a:bodyPr>
          <a:lstStyle/>
          <a:p>
            <a:pPr indent="-223838" lvl="0" marL="223838" rtl="0" algn="l">
              <a:lnSpc>
                <a:spcPct val="100000"/>
              </a:lnSpc>
              <a:spcBef>
                <a:spcPts val="0"/>
              </a:spcBef>
              <a:spcAft>
                <a:spcPts val="0"/>
              </a:spcAft>
              <a:buSzPts val="2400"/>
              <a:buChar char="•"/>
            </a:pPr>
            <a:r>
              <a:rPr lang="tr-TR"/>
              <a:t>Programlama hatalarını bulma ve düzeltme işlemine </a:t>
            </a:r>
            <a:r>
              <a:rPr b="1" lang="tr-TR"/>
              <a:t>hata ayıklama </a:t>
            </a:r>
            <a:r>
              <a:rPr b="1" lang="tr-TR">
                <a:solidFill>
                  <a:srgbClr val="FFC000"/>
                </a:solidFill>
              </a:rPr>
              <a:t>(debugging) </a:t>
            </a:r>
            <a:r>
              <a:rPr lang="tr-TR"/>
              <a:t>denilir.</a:t>
            </a:r>
            <a:endParaRPr/>
          </a:p>
          <a:p>
            <a:pPr indent="-223838" lvl="0" marL="223838" rtl="0" algn="l">
              <a:lnSpc>
                <a:spcPct val="100000"/>
              </a:lnSpc>
              <a:spcBef>
                <a:spcPts val="1800"/>
              </a:spcBef>
              <a:spcAft>
                <a:spcPts val="0"/>
              </a:spcAft>
              <a:buSzPts val="2400"/>
              <a:buChar char="•"/>
            </a:pPr>
            <a:r>
              <a:rPr lang="tr-TR"/>
              <a:t>Bir programda üç tur hata oluşabilir: </a:t>
            </a:r>
            <a:endParaRPr/>
          </a:p>
          <a:p>
            <a:pPr indent="-231775" lvl="1" marL="463550" rtl="0" algn="l">
              <a:lnSpc>
                <a:spcPct val="100000"/>
              </a:lnSpc>
              <a:spcBef>
                <a:spcPts val="1200"/>
              </a:spcBef>
              <a:spcAft>
                <a:spcPts val="0"/>
              </a:spcAft>
              <a:buSzPts val="2000"/>
              <a:buChar char="•"/>
            </a:pPr>
            <a:r>
              <a:rPr lang="tr-TR"/>
              <a:t>Söz dizimsel hatalar (Syntax)</a:t>
            </a:r>
            <a:endParaRPr/>
          </a:p>
          <a:p>
            <a:pPr indent="-231775" lvl="1" marL="463550" rtl="0" algn="l">
              <a:lnSpc>
                <a:spcPct val="100000"/>
              </a:lnSpc>
              <a:spcBef>
                <a:spcPts val="1200"/>
              </a:spcBef>
              <a:spcAft>
                <a:spcPts val="0"/>
              </a:spcAft>
              <a:buSzPts val="2000"/>
              <a:buChar char="•"/>
            </a:pPr>
            <a:r>
              <a:rPr lang="tr-TR"/>
              <a:t>Çalışma zamanı hataları (Runtime)</a:t>
            </a:r>
            <a:endParaRPr/>
          </a:p>
          <a:p>
            <a:pPr indent="-231775" lvl="1" marL="463550" rtl="0" algn="l">
              <a:lnSpc>
                <a:spcPct val="100000"/>
              </a:lnSpc>
              <a:spcBef>
                <a:spcPts val="1200"/>
              </a:spcBef>
              <a:spcAft>
                <a:spcPts val="0"/>
              </a:spcAft>
              <a:buSzPts val="2000"/>
              <a:buChar char="•"/>
            </a:pPr>
            <a:r>
              <a:rPr lang="tr-TR"/>
              <a:t>Mantıksal hatalar (Bug)</a:t>
            </a:r>
            <a:endParaRPr/>
          </a:p>
        </p:txBody>
      </p:sp>
      <p:pic>
        <p:nvPicPr>
          <p:cNvPr id="133" name="Google Shape;133;p5"/>
          <p:cNvPicPr preferRelativeResize="0"/>
          <p:nvPr/>
        </p:nvPicPr>
        <p:blipFill rotWithShape="1">
          <a:blip r:embed="rId3">
            <a:alphaModFix/>
          </a:blip>
          <a:srcRect b="0" l="0" r="0" t="0"/>
          <a:stretch/>
        </p:blipFill>
        <p:spPr>
          <a:xfrm>
            <a:off x="6590467" y="4293096"/>
            <a:ext cx="3584398" cy="2016224"/>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6"/>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orbel"/>
              <a:buNone/>
            </a:pPr>
            <a:r>
              <a:rPr b="1" lang="tr-TR"/>
              <a:t>2.1.3. </a:t>
            </a:r>
            <a:r>
              <a:rPr b="1" lang="tr-TR" sz="4400"/>
              <a:t>Hata Ayıklama (Debugging)</a:t>
            </a:r>
            <a:endParaRPr/>
          </a:p>
        </p:txBody>
      </p:sp>
      <p:sp>
        <p:nvSpPr>
          <p:cNvPr id="139" name="Google Shape;139;p6"/>
          <p:cNvSpPr txBox="1"/>
          <p:nvPr>
            <p:ph idx="1" type="body"/>
          </p:nvPr>
        </p:nvSpPr>
        <p:spPr>
          <a:xfrm>
            <a:off x="1522413" y="1904999"/>
            <a:ext cx="9134391" cy="4114801"/>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400"/>
              <a:buNone/>
            </a:pPr>
            <a:r>
              <a:rPr b="1" lang="tr-TR">
                <a:solidFill>
                  <a:srgbClr val="FFC000"/>
                </a:solidFill>
              </a:rPr>
              <a:t>a.Söz Dizimsel Hatalar (Syntax Error)</a:t>
            </a:r>
            <a:endParaRPr/>
          </a:p>
          <a:p>
            <a:pPr indent="-223838" lvl="0" marL="223838" rtl="0" algn="l">
              <a:lnSpc>
                <a:spcPct val="100000"/>
              </a:lnSpc>
              <a:spcBef>
                <a:spcPts val="1800"/>
              </a:spcBef>
              <a:spcAft>
                <a:spcPts val="0"/>
              </a:spcAft>
              <a:buSzPts val="2400"/>
              <a:buChar char="•"/>
            </a:pPr>
            <a:r>
              <a:rPr lang="tr-TR"/>
              <a:t>Söz dizimi, programın yapısı ve bu yapı hakkındaki kurallar demektir. </a:t>
            </a:r>
            <a:endParaRPr/>
          </a:p>
          <a:p>
            <a:pPr indent="-223838" lvl="0" marL="223838" rtl="0" algn="l">
              <a:lnSpc>
                <a:spcPct val="100000"/>
              </a:lnSpc>
              <a:spcBef>
                <a:spcPts val="1800"/>
              </a:spcBef>
              <a:spcAft>
                <a:spcPts val="0"/>
              </a:spcAft>
              <a:buSzPts val="2400"/>
              <a:buChar char="•"/>
            </a:pPr>
            <a:r>
              <a:rPr lang="tr-TR"/>
              <a:t>Kesin ve net ifadeler ile belli olan bu kuralları uyulmadığı zaman söz dizimi hatası verir ve programın doğru çalışmasını bekleyemeyiz.</a:t>
            </a:r>
            <a:endParaRPr/>
          </a:p>
        </p:txBody>
      </p:sp>
      <p:pic>
        <p:nvPicPr>
          <p:cNvPr id="140" name="Google Shape;140;p6"/>
          <p:cNvPicPr preferRelativeResize="0"/>
          <p:nvPr/>
        </p:nvPicPr>
        <p:blipFill rotWithShape="1">
          <a:blip r:embed="rId3">
            <a:alphaModFix/>
          </a:blip>
          <a:srcRect b="0" l="0" r="0" t="23873"/>
          <a:stretch/>
        </p:blipFill>
        <p:spPr>
          <a:xfrm>
            <a:off x="1762277" y="4587009"/>
            <a:ext cx="8664270" cy="1291278"/>
          </a:xfrm>
          <a:prstGeom prst="rect">
            <a:avLst/>
          </a:prstGeom>
          <a:noFill/>
          <a:ln cap="flat" cmpd="sng" w="9525">
            <a:solidFill>
              <a:srgbClr val="FFC000"/>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7"/>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orbel"/>
              <a:buNone/>
            </a:pPr>
            <a:r>
              <a:rPr b="1" lang="tr-TR"/>
              <a:t>2.1.3. </a:t>
            </a:r>
            <a:r>
              <a:rPr b="1" lang="tr-TR" sz="4400"/>
              <a:t>Hata Ayıklama (Debugging)</a:t>
            </a:r>
            <a:endParaRPr/>
          </a:p>
        </p:txBody>
      </p:sp>
      <p:sp>
        <p:nvSpPr>
          <p:cNvPr id="146" name="Google Shape;146;p7"/>
          <p:cNvSpPr txBox="1"/>
          <p:nvPr>
            <p:ph idx="1" type="body"/>
          </p:nvPr>
        </p:nvSpPr>
        <p:spPr>
          <a:xfrm>
            <a:off x="1522413" y="1904999"/>
            <a:ext cx="9134391" cy="4114801"/>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400"/>
              <a:buNone/>
            </a:pPr>
            <a:r>
              <a:rPr b="1" lang="tr-TR">
                <a:solidFill>
                  <a:srgbClr val="FFC000"/>
                </a:solidFill>
              </a:rPr>
              <a:t>b. Çalışma Zamanı Hataları (Runtime Error)</a:t>
            </a:r>
            <a:endParaRPr/>
          </a:p>
          <a:p>
            <a:pPr indent="-223838" lvl="0" marL="223838" rtl="0" algn="l">
              <a:lnSpc>
                <a:spcPct val="100000"/>
              </a:lnSpc>
              <a:spcBef>
                <a:spcPts val="1800"/>
              </a:spcBef>
              <a:spcAft>
                <a:spcPts val="0"/>
              </a:spcAft>
              <a:buSzPts val="2400"/>
              <a:buChar char="•"/>
            </a:pPr>
            <a:r>
              <a:rPr lang="tr-TR"/>
              <a:t>Hesaplanması mümkün olmayan işlemler (sıfıra bölünme) ya da hiç gerçekleşmeyecek koşulların (5&lt;3) yürütülmesi gibi durumlarda ortaya çıkar.</a:t>
            </a:r>
            <a:endParaRPr/>
          </a:p>
        </p:txBody>
      </p:sp>
      <p:pic>
        <p:nvPicPr>
          <p:cNvPr descr="ekran görüntüsü içeren bir resim&#10;&#10;Çok yüksek güvenilirlikle oluşturulmuş açıklama" id="147" name="Google Shape;147;p7"/>
          <p:cNvPicPr preferRelativeResize="0"/>
          <p:nvPr/>
        </p:nvPicPr>
        <p:blipFill rotWithShape="1">
          <a:blip r:embed="rId3">
            <a:alphaModFix/>
          </a:blip>
          <a:srcRect b="0" l="0" r="0" t="0"/>
          <a:stretch/>
        </p:blipFill>
        <p:spPr>
          <a:xfrm>
            <a:off x="7462564" y="4131572"/>
            <a:ext cx="2543175" cy="1924050"/>
          </a:xfrm>
          <a:prstGeom prst="rect">
            <a:avLst/>
          </a:prstGeom>
          <a:noFill/>
          <a:ln>
            <a:noFill/>
          </a:ln>
        </p:spPr>
      </p:pic>
      <p:pic>
        <p:nvPicPr>
          <p:cNvPr id="148" name="Google Shape;148;p7"/>
          <p:cNvPicPr preferRelativeResize="0"/>
          <p:nvPr/>
        </p:nvPicPr>
        <p:blipFill rotWithShape="1">
          <a:blip r:embed="rId4">
            <a:alphaModFix/>
          </a:blip>
          <a:srcRect b="0" l="0" r="0" t="0"/>
          <a:stretch/>
        </p:blipFill>
        <p:spPr>
          <a:xfrm>
            <a:off x="1811536" y="4484073"/>
            <a:ext cx="5361905" cy="1219048"/>
          </a:xfrm>
          <a:prstGeom prst="rect">
            <a:avLst/>
          </a:prstGeom>
          <a:noFill/>
          <a:ln cap="flat" cmpd="sng" w="9525">
            <a:solidFill>
              <a:srgbClr val="FFC000"/>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8"/>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orbel"/>
              <a:buNone/>
            </a:pPr>
            <a:r>
              <a:rPr b="1" lang="tr-TR"/>
              <a:t>2.1.3. </a:t>
            </a:r>
            <a:r>
              <a:rPr b="1" lang="tr-TR" sz="4400"/>
              <a:t>Hata Ayıklama (Debugging)</a:t>
            </a:r>
            <a:endParaRPr/>
          </a:p>
        </p:txBody>
      </p:sp>
      <p:sp>
        <p:nvSpPr>
          <p:cNvPr id="154" name="Google Shape;154;p8"/>
          <p:cNvSpPr txBox="1"/>
          <p:nvPr>
            <p:ph idx="1" type="body"/>
          </p:nvPr>
        </p:nvSpPr>
        <p:spPr>
          <a:xfrm>
            <a:off x="1522413" y="1904999"/>
            <a:ext cx="5796135" cy="4114801"/>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400"/>
              <a:buNone/>
            </a:pPr>
            <a:r>
              <a:rPr b="1" lang="tr-TR">
                <a:solidFill>
                  <a:srgbClr val="FFC000"/>
                </a:solidFill>
              </a:rPr>
              <a:t>c. Mantıksal Hatalar (Logic Error - Bug) </a:t>
            </a:r>
            <a:endParaRPr/>
          </a:p>
          <a:p>
            <a:pPr indent="-223838" lvl="0" marL="223838" rtl="0" algn="l">
              <a:lnSpc>
                <a:spcPct val="100000"/>
              </a:lnSpc>
              <a:spcBef>
                <a:spcPts val="1800"/>
              </a:spcBef>
              <a:spcAft>
                <a:spcPts val="0"/>
              </a:spcAft>
              <a:buSzPts val="2400"/>
              <a:buChar char="•"/>
            </a:pPr>
            <a:r>
              <a:rPr lang="tr-TR"/>
              <a:t>Bu hatada program, genellikle hata vermeden çalışır ancak çoğu zaman beklenen sonucu üretmez. </a:t>
            </a:r>
            <a:r>
              <a:rPr b="1" lang="tr-TR">
                <a:solidFill>
                  <a:srgbClr val="FFC000"/>
                </a:solidFill>
              </a:rPr>
              <a:t>En tehlikeli ve bulunması zor </a:t>
            </a:r>
            <a:r>
              <a:rPr lang="tr-TR"/>
              <a:t>bir hatadır.</a:t>
            </a:r>
            <a:endParaRPr/>
          </a:p>
          <a:p>
            <a:pPr indent="-223838" lvl="0" marL="223838" rtl="0" algn="l">
              <a:lnSpc>
                <a:spcPct val="100000"/>
              </a:lnSpc>
              <a:spcBef>
                <a:spcPts val="1800"/>
              </a:spcBef>
              <a:spcAft>
                <a:spcPts val="0"/>
              </a:spcAft>
              <a:buSzPts val="2400"/>
              <a:buChar char="•"/>
            </a:pPr>
            <a:r>
              <a:rPr lang="tr-TR"/>
              <a:t>Bu yüzden program kodlarını satır satır çalıştırıp nerede mantık hatası yapıldığını bularak program doğru biçimde çalışana kadar bu hataları ayıklamak gerekir.</a:t>
            </a:r>
            <a:endParaRPr/>
          </a:p>
        </p:txBody>
      </p:sp>
      <p:pic>
        <p:nvPicPr>
          <p:cNvPr id="155" name="Google Shape;155;p8"/>
          <p:cNvPicPr preferRelativeResize="0"/>
          <p:nvPr/>
        </p:nvPicPr>
        <p:blipFill rotWithShape="1">
          <a:blip r:embed="rId3">
            <a:alphaModFix/>
          </a:blip>
          <a:srcRect b="0" l="0" r="0" t="0"/>
          <a:stretch/>
        </p:blipFill>
        <p:spPr>
          <a:xfrm>
            <a:off x="7462564" y="2813138"/>
            <a:ext cx="3987705" cy="2298522"/>
          </a:xfrm>
          <a:prstGeom prst="rect">
            <a:avLst/>
          </a:prstGeom>
          <a:noFill/>
          <a:ln cap="flat" cmpd="sng" w="9525">
            <a:solidFill>
              <a:srgbClr val="FFC000"/>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9"/>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orbel"/>
              <a:buNone/>
            </a:pPr>
            <a:r>
              <a:rPr b="1" lang="tr-TR" sz="4400"/>
              <a:t>Hata Ayıklama Neden Önemli</a:t>
            </a:r>
            <a:endParaRPr/>
          </a:p>
        </p:txBody>
      </p:sp>
      <p:sp>
        <p:nvSpPr>
          <p:cNvPr id="161" name="Google Shape;161;p9"/>
          <p:cNvSpPr txBox="1"/>
          <p:nvPr>
            <p:ph idx="1" type="body"/>
          </p:nvPr>
        </p:nvSpPr>
        <p:spPr>
          <a:xfrm>
            <a:off x="1522413" y="1904999"/>
            <a:ext cx="9134391" cy="4114801"/>
          </a:xfrm>
          <a:prstGeom prst="rect">
            <a:avLst/>
          </a:prstGeom>
          <a:noFill/>
          <a:ln>
            <a:noFill/>
          </a:ln>
        </p:spPr>
        <p:txBody>
          <a:bodyPr anchorCtr="0" anchor="t" bIns="45700" lIns="91425" spcFirstLastPara="1" rIns="91425" wrap="square" tIns="45700">
            <a:normAutofit/>
          </a:bodyPr>
          <a:lstStyle/>
          <a:p>
            <a:pPr indent="-223838" lvl="0" marL="223838" rtl="0" algn="l">
              <a:lnSpc>
                <a:spcPct val="100000"/>
              </a:lnSpc>
              <a:spcBef>
                <a:spcPts val="0"/>
              </a:spcBef>
              <a:spcAft>
                <a:spcPts val="0"/>
              </a:spcAft>
              <a:buSzPts val="2400"/>
              <a:buChar char="•"/>
            </a:pPr>
            <a:r>
              <a:rPr lang="tr-TR"/>
              <a:t>Programlamayı öğrenirken kazanılacak önemli becerilerden biri de hata ayıklamadır. Yorucu olmasına rağmen, programlamada </a:t>
            </a:r>
            <a:r>
              <a:rPr b="1" lang="tr-TR">
                <a:solidFill>
                  <a:srgbClr val="FFC000"/>
                </a:solidFill>
              </a:rPr>
              <a:t>bilişsel yoğunluk gerektiren</a:t>
            </a:r>
            <a:r>
              <a:rPr lang="tr-TR"/>
              <a:t> ilginç bir süreçtir.</a:t>
            </a:r>
            <a:endParaRPr/>
          </a:p>
          <a:p>
            <a:pPr indent="-71438" lvl="0" marL="223838" rtl="0" algn="l">
              <a:lnSpc>
                <a:spcPct val="100000"/>
              </a:lnSpc>
              <a:spcBef>
                <a:spcPts val="1800"/>
              </a:spcBef>
              <a:spcAft>
                <a:spcPts val="0"/>
              </a:spcAft>
              <a:buSzPts val="2400"/>
              <a:buNone/>
            </a:pPr>
            <a:r>
              <a:t/>
            </a:r>
            <a:endParaRPr/>
          </a:p>
          <a:p>
            <a:pPr indent="-223838" lvl="0" marL="223838" rtl="0" algn="l">
              <a:lnSpc>
                <a:spcPct val="100000"/>
              </a:lnSpc>
              <a:spcBef>
                <a:spcPts val="1800"/>
              </a:spcBef>
              <a:spcAft>
                <a:spcPts val="0"/>
              </a:spcAft>
              <a:buSzPts val="2400"/>
              <a:buChar char="•"/>
            </a:pPr>
            <a:r>
              <a:rPr lang="tr-TR"/>
              <a:t>Neyin hatalı gittiğine dair bir fikir oluştuğunda </a:t>
            </a:r>
            <a:r>
              <a:rPr b="1" lang="tr-TR">
                <a:solidFill>
                  <a:srgbClr val="FFC000"/>
                </a:solidFill>
              </a:rPr>
              <a:t>programı değiştirerek tekrar çalıştırırız. </a:t>
            </a:r>
            <a:r>
              <a:rPr lang="tr-TR"/>
              <a:t>Böylece </a:t>
            </a:r>
            <a:r>
              <a:rPr b="1" lang="tr-TR">
                <a:solidFill>
                  <a:srgbClr val="FFC000"/>
                </a:solidFill>
              </a:rPr>
              <a:t>programlamaya yeni bir boyut </a:t>
            </a:r>
            <a:r>
              <a:rPr lang="tr-TR"/>
              <a:t>daha kazandırmış oluruz.</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eması">
  <a:themeElements>
    <a:clrScheme name="Digital Blue Tunnel">
      <a:dk1>
        <a:srgbClr val="000000"/>
      </a:dk1>
      <a:lt1>
        <a:srgbClr val="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jital Mavi Tünel 16 x 9">
  <a:themeElements>
    <a:clrScheme name="Digital Blue Tunnel">
      <a:dk1>
        <a:srgbClr val="000000"/>
      </a:dk1>
      <a:lt1>
        <a:srgbClr val="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2018-09-30T11:34:24Z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