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737" autoAdjust="0"/>
  </p:normalViewPr>
  <p:slideViewPr>
    <p:cSldViewPr snapToGrid="0">
      <p:cViewPr varScale="1">
        <p:scale>
          <a:sx n="75" d="100"/>
          <a:sy n="75" d="100"/>
        </p:scale>
        <p:origin x="2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14/06/2015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66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14/06/2015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4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14/06/2015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8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14/06/2015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97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14/06/2015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03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14/06/2015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1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14/06/2015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7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14/06/2015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34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14/06/2015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85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14/06/2015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93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14/06/2015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3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5370-7439-4725-80FA-F6F0C5475D17}" type="datetimeFigureOut">
              <a:rPr lang="en-GB" smtClean="0"/>
              <a:t>14/06/2015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21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6989" y="215152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 Post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Bent Arrow 6"/>
          <p:cNvSpPr/>
          <p:nvPr/>
        </p:nvSpPr>
        <p:spPr>
          <a:xfrm rot="5400000">
            <a:off x="992094" y="1452285"/>
            <a:ext cx="2737224" cy="1004047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23671" y="1016002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23671" y="1954308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23671" y="2892614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24403" y="137458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 Post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91085" y="484096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91085" y="1649508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91085" y="2814920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" name="Right Arrow 20"/>
          <p:cNvSpPr/>
          <p:nvPr/>
        </p:nvSpPr>
        <p:spPr>
          <a:xfrm rot="829514">
            <a:off x="6397814" y="711498"/>
            <a:ext cx="573741" cy="17331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 rot="8780639" flipV="1">
            <a:off x="8568427" y="1501027"/>
            <a:ext cx="1827509" cy="18384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 rot="2824293">
            <a:off x="4719428" y="2040761"/>
            <a:ext cx="2719834" cy="1927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9574309" y="90244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Author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" name="Right Arrow 27"/>
          <p:cNvSpPr/>
          <p:nvPr/>
        </p:nvSpPr>
        <p:spPr>
          <a:xfrm rot="8622299">
            <a:off x="8822767" y="673548"/>
            <a:ext cx="573741" cy="17331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2185789" flipV="1">
            <a:off x="5408469" y="1536671"/>
            <a:ext cx="1827509" cy="18384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7586410">
            <a:off x="8421801" y="2075245"/>
            <a:ext cx="2719834" cy="1927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42634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447"/>
                <a:gridCol w="2139577"/>
                <a:gridCol w="203797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Example scenario</a:t>
                      </a:r>
                      <a:endParaRPr lang="en-GB" sz="16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Normal</a:t>
                      </a:r>
                      <a:endParaRPr lang="en-GB" sz="16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Retry-timeout*</a:t>
                      </a:r>
                      <a:endParaRPr lang="en-GB" sz="16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Likelihood of a single call taking</a:t>
                      </a:r>
                      <a:r>
                        <a:rPr lang="en-GB" sz="14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10-100</a:t>
                      </a:r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ms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99%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99.95%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Likelihood of a</a:t>
                      </a:r>
                      <a:r>
                        <a:rPr lang="en-GB" sz="14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single</a:t>
                      </a:r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call taking</a:t>
                      </a:r>
                      <a:r>
                        <a:rPr lang="en-GB" sz="14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5-25 sec</a:t>
                      </a:r>
                      <a:endParaRPr lang="en-GB" sz="14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0.01%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Likelihood of 10</a:t>
                      </a:r>
                      <a:r>
                        <a:rPr lang="en-GB" sz="14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parallel calls</a:t>
                      </a:r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taking</a:t>
                      </a:r>
                      <a:r>
                        <a:rPr lang="en-GB" sz="14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10-100</a:t>
                      </a:r>
                      <a:endParaRPr lang="en-GB" sz="14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91%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99.9%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Likelihood of 10</a:t>
                      </a:r>
                      <a:r>
                        <a:rPr lang="en-GB" sz="14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parallel calls</a:t>
                      </a:r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taking</a:t>
                      </a:r>
                      <a:r>
                        <a:rPr lang="en-GB" sz="14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5-25 sec</a:t>
                      </a:r>
                      <a:endParaRPr lang="en-GB" sz="14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0.1%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7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1810871" y="1290919"/>
            <a:ext cx="1290917" cy="1195294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Hexagon 2"/>
          <p:cNvSpPr/>
          <p:nvPr/>
        </p:nvSpPr>
        <p:spPr>
          <a:xfrm>
            <a:off x="2869987" y="1950465"/>
            <a:ext cx="1290917" cy="1195294"/>
          </a:xfrm>
          <a:prstGeom prst="hexag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1810870" y="2585253"/>
            <a:ext cx="1290917" cy="1195294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43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/>
          <p:cNvSpPr/>
          <p:nvPr/>
        </p:nvSpPr>
        <p:spPr>
          <a:xfrm>
            <a:off x="153790" y="4341401"/>
            <a:ext cx="1290917" cy="1195294"/>
          </a:xfrm>
          <a:prstGeom prst="hexag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5" name="Hexagon 4"/>
          <p:cNvSpPr/>
          <p:nvPr/>
        </p:nvSpPr>
        <p:spPr>
          <a:xfrm>
            <a:off x="2463582" y="389787"/>
            <a:ext cx="1290917" cy="1195294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6" name="Hexagon 5"/>
          <p:cNvSpPr/>
          <p:nvPr/>
        </p:nvSpPr>
        <p:spPr>
          <a:xfrm>
            <a:off x="5176397" y="4417335"/>
            <a:ext cx="1290917" cy="1195294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7" name="Up-Down Arrow 6"/>
          <p:cNvSpPr/>
          <p:nvPr/>
        </p:nvSpPr>
        <p:spPr>
          <a:xfrm rot="1821939">
            <a:off x="1613614" y="1108474"/>
            <a:ext cx="399036" cy="3515981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owchart: Magnetic Disk 3"/>
          <p:cNvSpPr/>
          <p:nvPr/>
        </p:nvSpPr>
        <p:spPr>
          <a:xfrm>
            <a:off x="1734191" y="2049304"/>
            <a:ext cx="2776788" cy="3293837"/>
          </a:xfrm>
          <a:prstGeom prst="flowChartMagneticDisk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Message</a:t>
            </a:r>
          </a:p>
          <a:p>
            <a:pPr algn="ctr"/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Broker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Up-Down Arrow 7"/>
          <p:cNvSpPr/>
          <p:nvPr/>
        </p:nvSpPr>
        <p:spPr>
          <a:xfrm rot="8790423">
            <a:off x="4235364" y="1093152"/>
            <a:ext cx="430247" cy="3812179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Up-Down Arrow 8"/>
          <p:cNvSpPr/>
          <p:nvPr/>
        </p:nvSpPr>
        <p:spPr>
          <a:xfrm rot="5400000">
            <a:off x="3118433" y="3106247"/>
            <a:ext cx="401631" cy="3749085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605145" y="553669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IMPERATIVE</a:t>
            </a:r>
            <a:endParaRPr lang="en-GB" sz="3600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8805345" y="691583"/>
            <a:ext cx="1275550" cy="11987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</a:t>
            </a:r>
          </a:p>
          <a:p>
            <a:pPr algn="ctr"/>
            <a:r>
              <a:rPr lang="en-GB" dirty="0" smtClean="0"/>
              <a:t>Broker</a:t>
            </a:r>
            <a:endParaRPr lang="en-GB" dirty="0"/>
          </a:p>
        </p:txBody>
      </p:sp>
      <p:sp>
        <p:nvSpPr>
          <p:cNvPr id="12" name="Hexagon 11"/>
          <p:cNvSpPr/>
          <p:nvPr/>
        </p:nvSpPr>
        <p:spPr>
          <a:xfrm>
            <a:off x="7086611" y="3484371"/>
            <a:ext cx="1290917" cy="1195294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13" name="Hexagon 12"/>
          <p:cNvSpPr/>
          <p:nvPr/>
        </p:nvSpPr>
        <p:spPr>
          <a:xfrm>
            <a:off x="8908087" y="3785495"/>
            <a:ext cx="1290917" cy="1195294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14" name="Hexagon 13"/>
          <p:cNvSpPr/>
          <p:nvPr/>
        </p:nvSpPr>
        <p:spPr>
          <a:xfrm>
            <a:off x="10844490" y="3484371"/>
            <a:ext cx="1290917" cy="1195294"/>
          </a:xfrm>
          <a:prstGeom prst="hexag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15" name="Up-Down Arrow 14"/>
          <p:cNvSpPr/>
          <p:nvPr/>
        </p:nvSpPr>
        <p:spPr>
          <a:xfrm rot="1821939">
            <a:off x="8351599" y="1812395"/>
            <a:ext cx="370292" cy="1799938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8511778" y="5353701"/>
            <a:ext cx="228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REACTIVE</a:t>
            </a:r>
            <a:endParaRPr lang="en-GB" sz="36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17" name="Up-Down Arrow 16"/>
          <p:cNvSpPr/>
          <p:nvPr/>
        </p:nvSpPr>
        <p:spPr>
          <a:xfrm rot="19260579">
            <a:off x="10263685" y="1686025"/>
            <a:ext cx="400439" cy="1992364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Up-Down Arrow 17"/>
          <p:cNvSpPr/>
          <p:nvPr/>
        </p:nvSpPr>
        <p:spPr>
          <a:xfrm>
            <a:off x="9282205" y="1890294"/>
            <a:ext cx="402133" cy="1895202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6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304" y="2316480"/>
            <a:ext cx="1694688" cy="1036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Acquisition</a:t>
            </a:r>
            <a:endParaRPr lang="en-GB" sz="2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1926336" y="2639568"/>
            <a:ext cx="414528" cy="39014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426208" y="2316480"/>
            <a:ext cx="1694688" cy="10363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Cleansing</a:t>
            </a:r>
            <a:endParaRPr lang="en-GB" sz="2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236720" y="2639568"/>
            <a:ext cx="414528" cy="39014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767072" y="2316480"/>
            <a:ext cx="1694688" cy="1036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Normalisation</a:t>
            </a:r>
            <a:endParaRPr lang="en-GB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577584" y="2639568"/>
            <a:ext cx="414528" cy="39014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089648" y="2316480"/>
            <a:ext cx="1694688" cy="10363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Sentence</a:t>
            </a:r>
          </a:p>
          <a:p>
            <a:pPr algn="ctr"/>
            <a:r>
              <a:rPr lang="en-GB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Segmentation</a:t>
            </a:r>
            <a:endParaRPr lang="en-GB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2224" y="2316480"/>
            <a:ext cx="1694688" cy="10363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Word</a:t>
            </a:r>
          </a:p>
          <a:p>
            <a:pPr algn="ctr"/>
            <a:r>
              <a:rPr lang="en-GB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Segmentation</a:t>
            </a:r>
            <a:endParaRPr lang="en-GB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8906256" y="2639568"/>
            <a:ext cx="414528" cy="39014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10067544" y="3547872"/>
            <a:ext cx="384048" cy="414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412224" y="4157472"/>
            <a:ext cx="1694688" cy="1036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Stop-word</a:t>
            </a:r>
          </a:p>
          <a:p>
            <a:pPr algn="ctr"/>
            <a:r>
              <a:rPr lang="en-GB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Filtering</a:t>
            </a:r>
            <a:endParaRPr lang="en-GB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8906256" y="4480560"/>
            <a:ext cx="414528" cy="39014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199376" y="3962400"/>
            <a:ext cx="1615440" cy="156057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Training</a:t>
            </a:r>
          </a:p>
          <a:p>
            <a:pPr algn="ctr"/>
            <a:r>
              <a:rPr lang="en-GB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Model</a:t>
            </a:r>
            <a:endParaRPr lang="en-GB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" name="Can 17"/>
          <p:cNvSpPr/>
          <p:nvPr/>
        </p:nvSpPr>
        <p:spPr>
          <a:xfrm>
            <a:off x="6431280" y="5193792"/>
            <a:ext cx="1121664" cy="10393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500418" y="5193792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Queries</a:t>
            </a:r>
            <a:endParaRPr lang="en-GB" dirty="0">
              <a:solidFill>
                <a:schemeClr val="tx2">
                  <a:lumMod val="75000"/>
                </a:schemeClr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175760" y="5631688"/>
            <a:ext cx="2085340" cy="39014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9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87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Arial</vt:lpstr>
      <vt:lpstr>Calibri</vt:lpstr>
      <vt:lpstr>Calibri Light</vt:lpstr>
      <vt:lpstr>Century Gothic</vt:lpstr>
      <vt:lpstr>Consolas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account</cp:lastModifiedBy>
  <cp:revision>15</cp:revision>
  <dcterms:created xsi:type="dcterms:W3CDTF">2014-04-02T21:24:50Z</dcterms:created>
  <dcterms:modified xsi:type="dcterms:W3CDTF">2015-06-14T11:44:54Z</dcterms:modified>
</cp:coreProperties>
</file>