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6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4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3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1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7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5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9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3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5370-7439-4725-80FA-F6F0C5475D17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1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989" y="215152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 Post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Bent Arrow 6"/>
          <p:cNvSpPr/>
          <p:nvPr/>
        </p:nvSpPr>
        <p:spPr>
          <a:xfrm rot="5400000">
            <a:off x="992094" y="1452285"/>
            <a:ext cx="2737224" cy="100404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23671" y="1016002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3671" y="195430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23671" y="2892614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24403" y="13745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 Post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91085" y="484096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91085" y="164950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91085" y="2814920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Right Arrow 20"/>
          <p:cNvSpPr/>
          <p:nvPr/>
        </p:nvSpPr>
        <p:spPr>
          <a:xfrm rot="829514">
            <a:off x="6397814" y="711498"/>
            <a:ext cx="573741" cy="1733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8780639" flipV="1">
            <a:off x="8568427" y="1501027"/>
            <a:ext cx="1827509" cy="1838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 rot="2824293">
            <a:off x="4719428" y="2040761"/>
            <a:ext cx="2719834" cy="1927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9574309" y="90244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Author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ight Arrow 27"/>
          <p:cNvSpPr/>
          <p:nvPr/>
        </p:nvSpPr>
        <p:spPr>
          <a:xfrm rot="8622299">
            <a:off x="8822767" y="673548"/>
            <a:ext cx="573741" cy="1733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2185789" flipV="1">
            <a:off x="5408469" y="1536671"/>
            <a:ext cx="1827509" cy="1838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7586410">
            <a:off x="8421801" y="2075245"/>
            <a:ext cx="2719834" cy="1927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2014-04-02T21:24:50Z</dcterms:created>
  <dcterms:modified xsi:type="dcterms:W3CDTF">2014-04-02T21:51:28Z</dcterms:modified>
</cp:coreProperties>
</file>