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4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4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6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5562-5172-411C-A8C7-89655CC0BB1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0A853-F58C-43CB-9AFC-711641C0F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1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8529" y="3390181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Denormalized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3880" y="2280408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Compound2Recaton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83880" y="4347873"/>
            <a:ext cx="176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table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80604" y="1147473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Reaction2Input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80604" y="1911076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Reaction2Output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80604" y="2674679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IDRef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8038" y="4474565"/>
            <a:ext cx="30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enzyme2reaction2gene table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984740" y="4080294"/>
            <a:ext cx="3361426" cy="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535948" y="3574847"/>
            <a:ext cx="3361426" cy="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0604" y="3595611"/>
            <a:ext cx="266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table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278038" y="5078964"/>
            <a:ext cx="30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Reaction2Input table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8038" y="5629378"/>
            <a:ext cx="306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Reaction2Output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2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陈煜衡</dc:creator>
  <cp:lastModifiedBy>陈煜衡</cp:lastModifiedBy>
  <cp:revision>3</cp:revision>
  <dcterms:created xsi:type="dcterms:W3CDTF">2015-10-13T18:39:24Z</dcterms:created>
  <dcterms:modified xsi:type="dcterms:W3CDTF">2015-10-13T19:32:16Z</dcterms:modified>
</cp:coreProperties>
</file>