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204F0-8AD1-4FE8-9F7A-10E61E08A5E6}" type="datetimeFigureOut">
              <a:rPr lang="fr-FR" smtClean="0"/>
              <a:t>10/11/2024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614A7-1B03-4E00-B8A1-C9847E3005FA}" type="slidenum">
              <a:rPr lang="fr-FR" smtClean="0"/>
              <a:t>‹N°›</a:t>
            </a:fld>
            <a:endParaRPr lang="fr-FR"/>
          </a:p>
        </p:txBody>
      </p:sp>
    </p:spTree>
    <p:extLst>
      <p:ext uri="{BB962C8B-B14F-4D97-AF65-F5344CB8AC3E}">
        <p14:creationId xmlns:p14="http://schemas.microsoft.com/office/powerpoint/2010/main" val="164740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1F614A7-1B03-4E00-B8A1-C9847E3005FA}" type="slidenum">
              <a:rPr lang="fr-FR" smtClean="0"/>
              <a:t>1</a:t>
            </a:fld>
            <a:endParaRPr lang="fr-FR"/>
          </a:p>
        </p:txBody>
      </p:sp>
    </p:spTree>
    <p:extLst>
      <p:ext uri="{BB962C8B-B14F-4D97-AF65-F5344CB8AC3E}">
        <p14:creationId xmlns:p14="http://schemas.microsoft.com/office/powerpoint/2010/main" val="141805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7291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F1E915-7640-4651-8433-23C5CEFE54D8}" type="datetimeFigureOut">
              <a:rPr lang="fr-FR" smtClean="0"/>
              <a:t>10/11/2024</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370564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195909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903498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69050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1E915-7640-4651-8433-23C5CEFE54D8}" type="datetimeFigureOut">
              <a:rPr lang="fr-FR" smtClean="0"/>
              <a:t>10/11/2024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15664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1E915-7640-4651-8433-23C5CEFE54D8}" type="datetimeFigureOut">
              <a:rPr lang="fr-FR" smtClean="0"/>
              <a:t>10/11/2024</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278504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3385817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380035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369870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4F1E915-7640-4651-8433-23C5CEFE54D8}" type="datetimeFigureOut">
              <a:rPr lang="fr-FR" smtClean="0"/>
              <a:t>10/11/2024</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136507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4F1E915-7640-4651-8433-23C5CEFE54D8}" type="datetimeFigureOut">
              <a:rPr lang="fr-FR" smtClean="0"/>
              <a:t>10/11/2024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79721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4F1E915-7640-4651-8433-23C5CEFE54D8}" type="datetimeFigureOut">
              <a:rPr lang="fr-FR" smtClean="0"/>
              <a:t>10/11/2024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68766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84F1E915-7640-4651-8433-23C5CEFE54D8}" type="datetimeFigureOut">
              <a:rPr lang="fr-FR" smtClean="0"/>
              <a:t>10/11/2024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38428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1E915-7640-4651-8433-23C5CEFE54D8}" type="datetimeFigureOut">
              <a:rPr lang="fr-FR" smtClean="0"/>
              <a:t>10/11/2024</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97084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F1E915-7640-4651-8433-23C5CEFE54D8}" type="datetimeFigureOut">
              <a:rPr lang="fr-FR" smtClean="0"/>
              <a:t>10/11/2024</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19066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F1E915-7640-4651-8433-23C5CEFE54D8}" type="datetimeFigureOut">
              <a:rPr lang="fr-FR" smtClean="0"/>
              <a:t>10/11/2024</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680D89-945C-4DF3-9000-6BE2469E45BE}" type="slidenum">
              <a:rPr lang="fr-FR" smtClean="0"/>
              <a:t>‹N°›</a:t>
            </a:fld>
            <a:endParaRPr lang="fr-FR"/>
          </a:p>
        </p:txBody>
      </p:sp>
    </p:spTree>
    <p:extLst>
      <p:ext uri="{BB962C8B-B14F-4D97-AF65-F5344CB8AC3E}">
        <p14:creationId xmlns:p14="http://schemas.microsoft.com/office/powerpoint/2010/main" val="289954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1E915-7640-4651-8433-23C5CEFE54D8}" type="datetimeFigureOut">
              <a:rPr lang="fr-FR" smtClean="0"/>
              <a:t>10/11/2024</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1680D89-945C-4DF3-9000-6BE2469E45BE}" type="slidenum">
              <a:rPr lang="fr-FR" smtClean="0"/>
              <a:t>‹N°›</a:t>
            </a:fld>
            <a:endParaRPr lang="fr-FR"/>
          </a:p>
        </p:txBody>
      </p:sp>
    </p:spTree>
    <p:extLst>
      <p:ext uri="{BB962C8B-B14F-4D97-AF65-F5344CB8AC3E}">
        <p14:creationId xmlns:p14="http://schemas.microsoft.com/office/powerpoint/2010/main" val="731933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3BB9E7-1797-41C6-81D9-43932C0B1CCE}"/>
              </a:ext>
            </a:extLst>
          </p:cNvPr>
          <p:cNvSpPr>
            <a:spLocks noGrp="1"/>
          </p:cNvSpPr>
          <p:nvPr>
            <p:ph type="ctrTitle"/>
          </p:nvPr>
        </p:nvSpPr>
        <p:spPr>
          <a:xfrm>
            <a:off x="1154955" y="802257"/>
            <a:ext cx="8998336" cy="1604513"/>
          </a:xfrm>
        </p:spPr>
        <p:txBody>
          <a:bodyPr/>
          <a:lstStyle/>
          <a:p>
            <a:r>
              <a:rPr lang="fr-FR" b="1" dirty="0">
                <a:latin typeface="+mn-lt"/>
              </a:rPr>
              <a:t>Projet</a:t>
            </a:r>
            <a:r>
              <a:rPr lang="en-US" b="1" dirty="0">
                <a:latin typeface="+mn-lt"/>
              </a:rPr>
              <a:t> de base de données </a:t>
            </a:r>
            <a:endParaRPr lang="fr-FR" b="1" dirty="0">
              <a:latin typeface="+mn-lt"/>
            </a:endParaRPr>
          </a:p>
        </p:txBody>
      </p:sp>
      <p:sp>
        <p:nvSpPr>
          <p:cNvPr id="3" name="Sous-titre 2">
            <a:extLst>
              <a:ext uri="{FF2B5EF4-FFF2-40B4-BE49-F238E27FC236}">
                <a16:creationId xmlns:a16="http://schemas.microsoft.com/office/drawing/2014/main" id="{472E8C77-FD56-43AE-9256-07B6496FE47E}"/>
              </a:ext>
            </a:extLst>
          </p:cNvPr>
          <p:cNvSpPr>
            <a:spLocks noGrp="1"/>
          </p:cNvSpPr>
          <p:nvPr>
            <p:ph type="subTitle" idx="1"/>
          </p:nvPr>
        </p:nvSpPr>
        <p:spPr>
          <a:xfrm>
            <a:off x="464841" y="3036499"/>
            <a:ext cx="8825658" cy="2403894"/>
          </a:xfrm>
        </p:spPr>
        <p:txBody>
          <a:bodyPr>
            <a:normAutofit fontScale="85000" lnSpcReduction="20000"/>
          </a:bodyPr>
          <a:lstStyle/>
          <a:p>
            <a:r>
              <a:rPr lang="fr-FR" sz="4400" cap="none" dirty="0">
                <a:solidFill>
                  <a:srgbClr val="EBEBEB"/>
                </a:solidFill>
                <a:latin typeface="Ebrima" panose="02000000000000000000" pitchFamily="2" charset="0"/>
                <a:ea typeface="Ebrima" panose="02000000000000000000" pitchFamily="2" charset="0"/>
                <a:cs typeface="Ebrima" panose="02000000000000000000" pitchFamily="2" charset="0"/>
              </a:rPr>
              <a:t>Gestion des Notes des Étudiants</a:t>
            </a:r>
          </a:p>
          <a:p>
            <a:endParaRPr lang="fr-FR" sz="4400" cap="none" dirty="0">
              <a:solidFill>
                <a:srgbClr val="EBEBEB"/>
              </a:solidFill>
              <a:latin typeface="Ebrima" panose="02000000000000000000" pitchFamily="2" charset="0"/>
              <a:ea typeface="Ebrima" panose="02000000000000000000" pitchFamily="2" charset="0"/>
              <a:cs typeface="Ebrima" panose="02000000000000000000" pitchFamily="2" charset="0"/>
            </a:endParaRPr>
          </a:p>
          <a:p>
            <a:r>
              <a:rPr lang="fr-FR" sz="4400" cap="none" dirty="0">
                <a:solidFill>
                  <a:srgbClr val="EBEBEB"/>
                </a:solidFill>
                <a:latin typeface="Ebrima" panose="02000000000000000000" pitchFamily="2" charset="0"/>
                <a:ea typeface="Ebrima" panose="02000000000000000000" pitchFamily="2" charset="0"/>
                <a:cs typeface="Ebrima" panose="02000000000000000000" pitchFamily="2" charset="0"/>
              </a:rPr>
              <a:t>                                                             </a:t>
            </a:r>
            <a:r>
              <a:rPr lang="fr-FR" sz="1900" cap="none" dirty="0">
                <a:solidFill>
                  <a:srgbClr val="EBEBEB"/>
                </a:solidFill>
                <a:latin typeface="Agency FB" panose="020B0503020202020204" pitchFamily="34" charset="0"/>
                <a:ea typeface="Ebrima" panose="02000000000000000000" pitchFamily="2" charset="0"/>
                <a:cs typeface="Ebrima" panose="02000000000000000000" pitchFamily="2" charset="0"/>
              </a:rPr>
              <a:t>UIDT/MSDA  </a:t>
            </a:r>
          </a:p>
          <a:p>
            <a:r>
              <a:rPr lang="fr-FR" sz="1900" cap="none" dirty="0">
                <a:solidFill>
                  <a:srgbClr val="EBEBEB"/>
                </a:solidFill>
                <a:latin typeface="Agency FB" panose="020B0503020202020204" pitchFamily="34" charset="0"/>
                <a:ea typeface="Ebrima" panose="02000000000000000000" pitchFamily="2" charset="0"/>
                <a:cs typeface="Ebrima" panose="02000000000000000000" pitchFamily="2" charset="0"/>
              </a:rPr>
              <a:t>                                                                                                                                                                                                      2023/2024</a:t>
            </a:r>
          </a:p>
          <a:p>
            <a:r>
              <a:rPr lang="fr-FR" sz="1900" dirty="0">
                <a:latin typeface="Agency FB" panose="020B0503020202020204" pitchFamily="34" charset="0"/>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4236274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F73F4-BF67-4C8B-86AC-7E607BE84679}"/>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9C20205-6411-40A6-B27C-4E2981D1FF62}"/>
              </a:ext>
            </a:extLst>
          </p:cNvPr>
          <p:cNvSpPr>
            <a:spLocks noGrp="1"/>
          </p:cNvSpPr>
          <p:nvPr>
            <p:ph idx="1"/>
          </p:nvPr>
        </p:nvSpPr>
        <p:spPr/>
        <p:txBody>
          <a:bodyPr/>
          <a:lstStyle/>
          <a:p>
            <a:pPr marL="0" indent="0">
              <a:buNone/>
            </a:pPr>
            <a:r>
              <a:rPr lang="fr-FR" sz="1800" dirty="0">
                <a:effectLst/>
                <a:latin typeface="Times New Roman" panose="02020603050405020304" pitchFamily="18" charset="0"/>
                <a:ea typeface="Times New Roman" panose="02020603050405020304" pitchFamily="18" charset="0"/>
                <a:cs typeface="Arial" panose="020B0604020202020204" pitchFamily="34" charset="0"/>
              </a:rPr>
              <a:t>Ce projet a été développé pour faciliter la gestion des notes des étudiants au sein d'une institution académique. Dans de nombreux établissements, les enseignants ont besoin d'une solution efficace pour suivre et gérer les notes des étudiants, en assurant l'intégrité et l'exactitude des informations. Ce projet offre une interface graphique qui permet l’ajout, la modification, la suppression, ainsi que la consultation des notes des étudiants.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41415154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B3E9F4-1D20-4914-82CD-54B5495C16D2}"/>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8262534E-B459-45D4-9D45-0B4944A0E051}"/>
              </a:ext>
            </a:extLst>
          </p:cNvPr>
          <p:cNvSpPr>
            <a:spLocks noGrp="1"/>
          </p:cNvSpPr>
          <p:nvPr>
            <p:ph idx="1"/>
          </p:nvPr>
        </p:nvSpPr>
        <p:spPr/>
        <p:txBody>
          <a:bodyPr/>
          <a:lstStyle/>
          <a:p>
            <a:r>
              <a:rPr lang="fr-FR" dirty="0"/>
              <a:t>Offrir une interface intuitive pour gérer les notes des étudiants.</a:t>
            </a:r>
          </a:p>
          <a:p>
            <a:r>
              <a:rPr lang="fr-FR" dirty="0"/>
              <a:t>Permettre aux enseignants ou gestionnaires de saisir les informations relatives aux étudiants et à leurs notes.</a:t>
            </a:r>
          </a:p>
          <a:p>
            <a:r>
              <a:rPr lang="fr-FR" dirty="0"/>
              <a:t> Garantir la validation des données avant leur insertion dans la base de données.</a:t>
            </a:r>
          </a:p>
          <a:p>
            <a:r>
              <a:rPr lang="fr-FR" dirty="0"/>
              <a:t>Assurer la possibilité de modifier ou de supprimer les informations de manière sécurisée.</a:t>
            </a:r>
          </a:p>
          <a:p>
            <a:endParaRPr lang="fr-FR" dirty="0"/>
          </a:p>
        </p:txBody>
      </p:sp>
    </p:spTree>
    <p:extLst>
      <p:ext uri="{BB962C8B-B14F-4D97-AF65-F5344CB8AC3E}">
        <p14:creationId xmlns:p14="http://schemas.microsoft.com/office/powerpoint/2010/main" val="12437980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7D1499-9D5A-4824-9CAB-F23CDE877A71}"/>
              </a:ext>
            </a:extLst>
          </p:cNvPr>
          <p:cNvSpPr>
            <a:spLocks noGrp="1"/>
          </p:cNvSpPr>
          <p:nvPr>
            <p:ph type="title"/>
          </p:nvPr>
        </p:nvSpPr>
        <p:spPr/>
        <p:txBody>
          <a:bodyPr/>
          <a:lstStyle/>
          <a:p>
            <a:r>
              <a:rPr lang="fr-FR" dirty="0"/>
              <a:t>Technologies Utilisées</a:t>
            </a:r>
          </a:p>
        </p:txBody>
      </p:sp>
      <p:sp>
        <p:nvSpPr>
          <p:cNvPr id="3" name="Espace réservé du contenu 2">
            <a:extLst>
              <a:ext uri="{FF2B5EF4-FFF2-40B4-BE49-F238E27FC236}">
                <a16:creationId xmlns:a16="http://schemas.microsoft.com/office/drawing/2014/main" id="{7D3247C0-C9CA-4BE9-BECE-AB1B8607B028}"/>
              </a:ext>
            </a:extLst>
          </p:cNvPr>
          <p:cNvSpPr>
            <a:spLocks noGrp="1"/>
          </p:cNvSpPr>
          <p:nvPr>
            <p:ph idx="1"/>
          </p:nvPr>
        </p:nvSpPr>
        <p:spPr/>
        <p:txBody>
          <a:bodyPr/>
          <a:lstStyle/>
          <a:p>
            <a:pPr marL="0" indent="0">
              <a:buNone/>
            </a:pPr>
            <a:r>
              <a:rPr lang="fr-FR" dirty="0"/>
              <a:t>Le projet repose sur plusieurs technologies pour son développement :</a:t>
            </a:r>
            <a:endParaRPr lang="fr-FR" b="1" dirty="0"/>
          </a:p>
          <a:p>
            <a:r>
              <a:rPr lang="fr-FR" b="1" dirty="0"/>
              <a:t>Python (</a:t>
            </a:r>
            <a:r>
              <a:rPr lang="fr-FR" b="1" dirty="0" err="1"/>
              <a:t>Tkinter</a:t>
            </a:r>
            <a:r>
              <a:rPr lang="fr-FR" b="1" dirty="0"/>
              <a:t>)</a:t>
            </a:r>
            <a:r>
              <a:rPr lang="fr-FR" dirty="0"/>
              <a:t> : utilisé pour créer l'interface graphique (GUI).</a:t>
            </a:r>
          </a:p>
          <a:p>
            <a:r>
              <a:rPr lang="fr-FR" b="1" dirty="0"/>
              <a:t>MySQL</a:t>
            </a:r>
            <a:r>
              <a:rPr lang="fr-FR" dirty="0"/>
              <a:t> : utilisé pour gérer la base de données des étudiants et de leurs notes.</a:t>
            </a:r>
          </a:p>
          <a:p>
            <a:r>
              <a:rPr lang="fr-FR" b="1" dirty="0"/>
              <a:t>MySQL </a:t>
            </a:r>
            <a:r>
              <a:rPr lang="fr-FR" b="1" dirty="0" err="1"/>
              <a:t>Connector</a:t>
            </a:r>
            <a:r>
              <a:rPr lang="fr-FR" dirty="0"/>
              <a:t> : bibliothèque Python utilisée pour interagir avec la base de données MySQL.</a:t>
            </a:r>
          </a:p>
          <a:p>
            <a:r>
              <a:rPr lang="fr-FR" b="1" dirty="0" err="1"/>
              <a:t>Tkinter</a:t>
            </a:r>
            <a:r>
              <a:rPr lang="fr-FR" b="1" dirty="0"/>
              <a:t> </a:t>
            </a:r>
            <a:r>
              <a:rPr lang="fr-FR" b="1" dirty="0" err="1"/>
              <a:t>Treeview</a:t>
            </a:r>
            <a:r>
              <a:rPr lang="fr-FR" dirty="0"/>
              <a:t> : utilisé pour afficher les données des étudiants sous forme de tableau dans l'interface.</a:t>
            </a:r>
          </a:p>
          <a:p>
            <a:endParaRPr lang="fr-FR" dirty="0"/>
          </a:p>
          <a:p>
            <a:endParaRPr lang="en-US" dirty="0"/>
          </a:p>
          <a:p>
            <a:endParaRPr lang="en-US" dirty="0"/>
          </a:p>
          <a:p>
            <a:endParaRPr lang="fr-FR" dirty="0"/>
          </a:p>
        </p:txBody>
      </p:sp>
    </p:spTree>
    <p:extLst>
      <p:ext uri="{BB962C8B-B14F-4D97-AF65-F5344CB8AC3E}">
        <p14:creationId xmlns:p14="http://schemas.microsoft.com/office/powerpoint/2010/main" val="16269080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2AE6A-C904-4E54-82FD-E7AD78CAC204}"/>
              </a:ext>
            </a:extLst>
          </p:cNvPr>
          <p:cNvSpPr>
            <a:spLocks noGrp="1"/>
          </p:cNvSpPr>
          <p:nvPr>
            <p:ph type="title"/>
          </p:nvPr>
        </p:nvSpPr>
        <p:spPr/>
        <p:txBody>
          <a:bodyPr/>
          <a:lstStyle/>
          <a:p>
            <a:r>
              <a:rPr lang="fr-FR" dirty="0"/>
              <a:t>Structure de la Base de Données</a:t>
            </a:r>
          </a:p>
        </p:txBody>
      </p:sp>
      <p:sp>
        <p:nvSpPr>
          <p:cNvPr id="3" name="Espace réservé du contenu 2">
            <a:extLst>
              <a:ext uri="{FF2B5EF4-FFF2-40B4-BE49-F238E27FC236}">
                <a16:creationId xmlns:a16="http://schemas.microsoft.com/office/drawing/2014/main" id="{CD582E1E-8782-4F2D-AAA4-60D9E4AC3FAF}"/>
              </a:ext>
            </a:extLst>
          </p:cNvPr>
          <p:cNvSpPr>
            <a:spLocks noGrp="1"/>
          </p:cNvSpPr>
          <p:nvPr>
            <p:ph idx="1"/>
          </p:nvPr>
        </p:nvSpPr>
        <p:spPr/>
        <p:txBody>
          <a:bodyPr/>
          <a:lstStyle/>
          <a:p>
            <a:pPr marL="0" indent="0">
              <a:buNone/>
            </a:pPr>
            <a:r>
              <a:rPr lang="en-US" dirty="0" err="1"/>
              <a:t>Présentation</a:t>
            </a:r>
            <a:r>
              <a:rPr lang="en-US" dirty="0"/>
              <a:t> de la table </a:t>
            </a:r>
            <a:r>
              <a:rPr lang="en-US" b="1" dirty="0"/>
              <a:t>“</a:t>
            </a:r>
            <a:r>
              <a:rPr lang="en-US" b="1" dirty="0" err="1"/>
              <a:t>liste</a:t>
            </a:r>
            <a:r>
              <a:rPr lang="en-US" b="1" dirty="0"/>
              <a:t>”</a:t>
            </a:r>
          </a:p>
          <a:p>
            <a:r>
              <a:rPr lang="fr-FR" dirty="0" err="1"/>
              <a:t>identifiant_etudiant</a:t>
            </a:r>
            <a:endParaRPr lang="en-US" dirty="0"/>
          </a:p>
          <a:p>
            <a:r>
              <a:rPr lang="fr-FR" dirty="0" err="1"/>
              <a:t>prenom_etudiant</a:t>
            </a:r>
            <a:endParaRPr lang="fr-FR" dirty="0"/>
          </a:p>
          <a:p>
            <a:r>
              <a:rPr lang="fr-FR" dirty="0" err="1"/>
              <a:t>nom_etudiant</a:t>
            </a:r>
            <a:endParaRPr lang="fr-FR" dirty="0"/>
          </a:p>
          <a:p>
            <a:r>
              <a:rPr lang="fr-FR" dirty="0" err="1"/>
              <a:t>Matiere</a:t>
            </a:r>
            <a:endParaRPr lang="fr-FR" dirty="0"/>
          </a:p>
          <a:p>
            <a:r>
              <a:rPr lang="fr-FR" dirty="0"/>
              <a:t>note</a:t>
            </a:r>
          </a:p>
        </p:txBody>
      </p:sp>
    </p:spTree>
    <p:extLst>
      <p:ext uri="{BB962C8B-B14F-4D97-AF65-F5344CB8AC3E}">
        <p14:creationId xmlns:p14="http://schemas.microsoft.com/office/powerpoint/2010/main" val="21476027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2C875-5CD5-47FD-BFC3-886BFBA06EC8}"/>
              </a:ext>
            </a:extLst>
          </p:cNvPr>
          <p:cNvSpPr>
            <a:spLocks noGrp="1"/>
          </p:cNvSpPr>
          <p:nvPr>
            <p:ph type="title"/>
          </p:nvPr>
        </p:nvSpPr>
        <p:spPr/>
        <p:txBody>
          <a:bodyPr/>
          <a:lstStyle/>
          <a:p>
            <a:r>
              <a:rPr lang="fr-FR" dirty="0"/>
              <a:t>Fonctionnalités</a:t>
            </a:r>
          </a:p>
        </p:txBody>
      </p:sp>
      <p:sp>
        <p:nvSpPr>
          <p:cNvPr id="3" name="Espace réservé du contenu 2">
            <a:extLst>
              <a:ext uri="{FF2B5EF4-FFF2-40B4-BE49-F238E27FC236}">
                <a16:creationId xmlns:a16="http://schemas.microsoft.com/office/drawing/2014/main" id="{7823E508-F2AF-4C28-9283-21E942C39364}"/>
              </a:ext>
            </a:extLst>
          </p:cNvPr>
          <p:cNvSpPr>
            <a:spLocks noGrp="1"/>
          </p:cNvSpPr>
          <p:nvPr>
            <p:ph idx="1"/>
          </p:nvPr>
        </p:nvSpPr>
        <p:spPr/>
        <p:txBody>
          <a:bodyPr/>
          <a:lstStyle/>
          <a:p>
            <a:r>
              <a:rPr lang="fr-FR" dirty="0"/>
              <a:t>Fonctionnalités</a:t>
            </a:r>
          </a:p>
          <a:p>
            <a:r>
              <a:rPr lang="fr-FR" dirty="0"/>
              <a:t>Modification des notes</a:t>
            </a:r>
          </a:p>
          <a:p>
            <a:r>
              <a:rPr lang="fr-FR" dirty="0"/>
              <a:t>Suppression des notes</a:t>
            </a:r>
          </a:p>
          <a:p>
            <a:r>
              <a:rPr lang="fr-FR" dirty="0"/>
              <a:t>Affichage des notes</a:t>
            </a:r>
          </a:p>
        </p:txBody>
      </p:sp>
    </p:spTree>
    <p:extLst>
      <p:ext uri="{BB962C8B-B14F-4D97-AF65-F5344CB8AC3E}">
        <p14:creationId xmlns:p14="http://schemas.microsoft.com/office/powerpoint/2010/main" val="28735029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23145D-FBFB-4934-81F5-59FDC173FDCB}"/>
              </a:ext>
            </a:extLst>
          </p:cNvPr>
          <p:cNvSpPr>
            <a:spLocks noGrp="1"/>
          </p:cNvSpPr>
          <p:nvPr>
            <p:ph type="title"/>
          </p:nvPr>
        </p:nvSpPr>
        <p:spPr/>
        <p:txBody>
          <a:bodyPr/>
          <a:lstStyle/>
          <a:p>
            <a:r>
              <a:rPr lang="fr-FR" dirty="0"/>
              <a:t>Interface Utilisateur</a:t>
            </a:r>
          </a:p>
        </p:txBody>
      </p:sp>
      <p:sp>
        <p:nvSpPr>
          <p:cNvPr id="3" name="Espace réservé du contenu 2">
            <a:extLst>
              <a:ext uri="{FF2B5EF4-FFF2-40B4-BE49-F238E27FC236}">
                <a16:creationId xmlns:a16="http://schemas.microsoft.com/office/drawing/2014/main" id="{CBA7844C-2353-4E59-970C-959578AC7C57}"/>
              </a:ext>
            </a:extLst>
          </p:cNvPr>
          <p:cNvSpPr>
            <a:spLocks noGrp="1"/>
          </p:cNvSpPr>
          <p:nvPr>
            <p:ph idx="1"/>
          </p:nvPr>
        </p:nvSpPr>
        <p:spPr/>
        <p:txBody>
          <a:bodyPr/>
          <a:lstStyle/>
          <a:p>
            <a:r>
              <a:rPr lang="fr-FR" dirty="0"/>
              <a:t>Champs de saisie</a:t>
            </a:r>
          </a:p>
          <a:p>
            <a:r>
              <a:rPr lang="fr-FR" dirty="0"/>
              <a:t>Boutons d’action</a:t>
            </a:r>
          </a:p>
          <a:p>
            <a:r>
              <a:rPr lang="fr-FR" dirty="0"/>
              <a:t>Tableau des notes</a:t>
            </a:r>
          </a:p>
        </p:txBody>
      </p:sp>
    </p:spTree>
    <p:extLst>
      <p:ext uri="{BB962C8B-B14F-4D97-AF65-F5344CB8AC3E}">
        <p14:creationId xmlns:p14="http://schemas.microsoft.com/office/powerpoint/2010/main" val="32549182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6C0F9-A151-496D-9F89-EF8E836117C1}"/>
              </a:ext>
            </a:extLst>
          </p:cNvPr>
          <p:cNvSpPr>
            <a:spLocks noGrp="1"/>
          </p:cNvSpPr>
          <p:nvPr>
            <p:ph type="title"/>
          </p:nvPr>
        </p:nvSpPr>
        <p:spPr/>
        <p:txBody>
          <a:bodyPr/>
          <a:lstStyle/>
          <a:p>
            <a:r>
              <a:rPr lang="fr-FR" dirty="0"/>
              <a:t>Sécurité et Validation</a:t>
            </a:r>
          </a:p>
        </p:txBody>
      </p:sp>
      <p:sp>
        <p:nvSpPr>
          <p:cNvPr id="3" name="Espace réservé du contenu 2">
            <a:extLst>
              <a:ext uri="{FF2B5EF4-FFF2-40B4-BE49-F238E27FC236}">
                <a16:creationId xmlns:a16="http://schemas.microsoft.com/office/drawing/2014/main" id="{2CC0A389-CD88-40AC-B9DC-8526195817CB}"/>
              </a:ext>
            </a:extLst>
          </p:cNvPr>
          <p:cNvSpPr>
            <a:spLocks noGrp="1"/>
          </p:cNvSpPr>
          <p:nvPr>
            <p:ph idx="1"/>
          </p:nvPr>
        </p:nvSpPr>
        <p:spPr/>
        <p:txBody>
          <a:bodyPr/>
          <a:lstStyle/>
          <a:p>
            <a:r>
              <a:rPr lang="fr-FR" dirty="0"/>
              <a:t>Validation des entrées</a:t>
            </a:r>
          </a:p>
          <a:p>
            <a:r>
              <a:rPr lang="fr-FR" dirty="0"/>
              <a:t>Gestion des erreurs</a:t>
            </a:r>
          </a:p>
        </p:txBody>
      </p:sp>
    </p:spTree>
    <p:extLst>
      <p:ext uri="{BB962C8B-B14F-4D97-AF65-F5344CB8AC3E}">
        <p14:creationId xmlns:p14="http://schemas.microsoft.com/office/powerpoint/2010/main" val="32008588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5DF3B-502A-49EA-935F-3F8B1BF5F3CC}"/>
              </a:ext>
            </a:extLst>
          </p:cNvPr>
          <p:cNvSpPr>
            <a:spLocks noGrp="1"/>
          </p:cNvSpPr>
          <p:nvPr>
            <p:ph type="title"/>
          </p:nvPr>
        </p:nvSpPr>
        <p:spPr/>
        <p:txBody>
          <a:bodyPr/>
          <a:lstStyle/>
          <a:p>
            <a:r>
              <a:rPr lang="fr-FR" dirty="0"/>
              <a:t>Améliorations Futures</a:t>
            </a:r>
          </a:p>
        </p:txBody>
      </p:sp>
      <p:sp>
        <p:nvSpPr>
          <p:cNvPr id="3" name="Espace réservé du contenu 2">
            <a:extLst>
              <a:ext uri="{FF2B5EF4-FFF2-40B4-BE49-F238E27FC236}">
                <a16:creationId xmlns:a16="http://schemas.microsoft.com/office/drawing/2014/main" id="{BCFBEE2F-49C9-4050-B638-DFBA956574E5}"/>
              </a:ext>
            </a:extLst>
          </p:cNvPr>
          <p:cNvSpPr>
            <a:spLocks noGrp="1"/>
          </p:cNvSpPr>
          <p:nvPr>
            <p:ph idx="1"/>
          </p:nvPr>
        </p:nvSpPr>
        <p:spPr/>
        <p:txBody>
          <a:bodyPr/>
          <a:lstStyle/>
          <a:p>
            <a:r>
              <a:rPr lang="fr-FR" dirty="0"/>
              <a:t>Recherche des étudiants</a:t>
            </a:r>
          </a:p>
          <a:p>
            <a:r>
              <a:rPr lang="fr-FR" dirty="0"/>
              <a:t>Authentification</a:t>
            </a:r>
          </a:p>
          <a:p>
            <a:r>
              <a:rPr lang="fr-FR" dirty="0"/>
              <a:t>Export des données</a:t>
            </a:r>
          </a:p>
        </p:txBody>
      </p:sp>
    </p:spTree>
    <p:extLst>
      <p:ext uri="{BB962C8B-B14F-4D97-AF65-F5344CB8AC3E}">
        <p14:creationId xmlns:p14="http://schemas.microsoft.com/office/powerpoint/2010/main" val="26837330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286</Words>
  <Application>Microsoft Office PowerPoint</Application>
  <PresentationFormat>Grand écran</PresentationFormat>
  <Paragraphs>45</Paragraphs>
  <Slides>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Agency FB</vt:lpstr>
      <vt:lpstr>Arial</vt:lpstr>
      <vt:lpstr>Calibri</vt:lpstr>
      <vt:lpstr>Century Gothic</vt:lpstr>
      <vt:lpstr>Ebrima</vt:lpstr>
      <vt:lpstr>Times New Roman</vt:lpstr>
      <vt:lpstr>Wingdings 3</vt:lpstr>
      <vt:lpstr>Salle d’ions</vt:lpstr>
      <vt:lpstr>Projet de base de données </vt:lpstr>
      <vt:lpstr>Introduction</vt:lpstr>
      <vt:lpstr>Objectifs</vt:lpstr>
      <vt:lpstr>Technologies Utilisées</vt:lpstr>
      <vt:lpstr>Structure de la Base de Données</vt:lpstr>
      <vt:lpstr>Fonctionnalités</vt:lpstr>
      <vt:lpstr>Interface Utilisateur</vt:lpstr>
      <vt:lpstr>Sécurité et Validation</vt:lpstr>
      <vt:lpstr>Améliorations Futures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base de données </dc:title>
  <dc:creator>Aliou Diallo</dc:creator>
  <cp:lastModifiedBy>Aliou Diallo</cp:lastModifiedBy>
  <cp:revision>1</cp:revision>
  <dcterms:created xsi:type="dcterms:W3CDTF">2024-11-10T21:46:22Z</dcterms:created>
  <dcterms:modified xsi:type="dcterms:W3CDTF">2024-11-10T22:32:05Z</dcterms:modified>
</cp:coreProperties>
</file>