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7" r:id="rId2"/>
    <p:sldId id="384" r:id="rId3"/>
    <p:sldId id="382" r:id="rId4"/>
    <p:sldId id="383" r:id="rId5"/>
    <p:sldId id="348" r:id="rId6"/>
    <p:sldId id="369" r:id="rId7"/>
    <p:sldId id="370" r:id="rId8"/>
    <p:sldId id="371" r:id="rId9"/>
    <p:sldId id="373" r:id="rId10"/>
    <p:sldId id="368" r:id="rId11"/>
    <p:sldId id="380" r:id="rId12"/>
    <p:sldId id="385" r:id="rId13"/>
    <p:sldId id="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EC403-33F5-4190-88B6-EA1EC64E6B05}">
          <p14:sldIdLst>
            <p14:sldId id="317"/>
          </p14:sldIdLst>
        </p14:section>
        <p14:section name="About Us" id="{D2A36271-A59A-4774-9404-C534507F9F75}">
          <p14:sldIdLst>
            <p14:sldId id="384"/>
            <p14:sldId id="382"/>
            <p14:sldId id="383"/>
            <p14:sldId id="348"/>
            <p14:sldId id="369"/>
            <p14:sldId id="370"/>
            <p14:sldId id="371"/>
            <p14:sldId id="373"/>
            <p14:sldId id="368"/>
            <p14:sldId id="380"/>
            <p14:sldId id="385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B53DF"/>
    <a:srgbClr val="2C09FF"/>
    <a:srgbClr val="B83954"/>
    <a:srgbClr val="0D438D"/>
    <a:srgbClr val="00B3FF"/>
    <a:srgbClr val="7B65E8"/>
    <a:srgbClr val="6E56E5"/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23444-EF82-EF49-D509-E19B59CB925D}" v="1069" dt="2023-12-06T16:18:25.249"/>
    <p1510:client id="{4F93C659-9336-4E6A-87FD-2C42EDFD5031}" v="698" dt="2023-12-06T15:16:30.335"/>
    <p1510:client id="{84EFB894-1857-0B29-1883-82B5EF448E62}" v="18" dt="2023-12-06T16:11:48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58" autoAdjust="0"/>
  </p:normalViewPr>
  <p:slideViewPr>
    <p:cSldViewPr snapToGrid="0">
      <p:cViewPr>
        <p:scale>
          <a:sx n="96" d="100"/>
          <a:sy n="96" d="100"/>
        </p:scale>
        <p:origin x="72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AD5849-7A4B-4C5B-9CC4-23DB6B62C2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3E959-6A38-41EE-B6B8-83C9A1506F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5D7-27B8-47A2-9BEA-FB92A3680AE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4AF3-DF0B-4233-BB89-CF0164550E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16C25-63A0-4601-BD52-4D81B5026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8877-C782-4DC6-9E66-F41B0060F4A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2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B93E4-A246-4C20-9947-8BAE6F2422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1E533-A834-45D7-A99E-9B26B84B2A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5bbf0e4ac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75bbf0e4ac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0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E533-A834-45D7-A99E-9B26B84B2A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E533-A834-45D7-A99E-9B26B84B2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E533-A834-45D7-A99E-9B26B84B2A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E533-A834-45D7-A99E-9B26B84B2A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5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E533-A834-45D7-A99E-9B26B84B2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3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E533-A834-45D7-A99E-9B26B84B2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E533-A834-45D7-A99E-9B26B84B2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9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E533-A834-45D7-A99E-9B26B84B2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E533-A834-45D7-A99E-9B26B84B2A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E533-A834-45D7-A99E-9B26B84B2A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7EEF3-6E88-4BEF-B778-3585890E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2B17-0C32-4F75-BD9A-60835C617F3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3436C-20F2-4292-AB7A-811244A6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17EF7-63E3-4EFC-9F3D-8A8ECD26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3A6-176E-48F7-847B-D350428F01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0FC968-6AAA-4F64-AC2E-9443ED5DB1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8" cy="685800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5">
    <p:bg>
      <p:bgPr>
        <a:solidFill>
          <a:srgbClr val="EF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2">
            <a:extLst>
              <a:ext uri="{FF2B5EF4-FFF2-40B4-BE49-F238E27FC236}">
                <a16:creationId xmlns:a16="http://schemas.microsoft.com/office/drawing/2014/main" id="{2FDC40D7-A747-3849-9507-28CBF9267C9F}"/>
              </a:ext>
            </a:extLst>
          </p:cNvPr>
          <p:cNvSpPr/>
          <p:nvPr userDrawn="1"/>
        </p:nvSpPr>
        <p:spPr>
          <a:xfrm rot="16200000">
            <a:off x="5065718" y="-268286"/>
            <a:ext cx="6400797" cy="7851767"/>
          </a:xfrm>
          <a:prstGeom prst="round1Rect">
            <a:avLst>
              <a:gd name="adj" fmla="val 15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A32E4D-1EE3-42E7-B5B0-FDDFA1BEE1AE}"/>
              </a:ext>
            </a:extLst>
          </p:cNvPr>
          <p:cNvGrpSpPr/>
          <p:nvPr userDrawn="1"/>
        </p:nvGrpSpPr>
        <p:grpSpPr>
          <a:xfrm>
            <a:off x="2027375" y="659453"/>
            <a:ext cx="9746432" cy="5856366"/>
            <a:chOff x="2027375" y="659453"/>
            <a:chExt cx="9746432" cy="585636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0475A4-CA2C-40A6-8662-C60D1F3D058C}"/>
                </a:ext>
              </a:extLst>
            </p:cNvPr>
            <p:cNvSpPr/>
            <p:nvPr/>
          </p:nvSpPr>
          <p:spPr>
            <a:xfrm>
              <a:off x="10020376" y="850755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93FA4A-E78D-465A-A8B6-531565793B59}"/>
                </a:ext>
              </a:extLst>
            </p:cNvPr>
            <p:cNvSpPr/>
            <p:nvPr/>
          </p:nvSpPr>
          <p:spPr>
            <a:xfrm>
              <a:off x="2027375" y="659453"/>
              <a:ext cx="1172783" cy="1172783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42930D-6F7C-41BE-9C60-ABC78B3EEBE8}"/>
                </a:ext>
              </a:extLst>
            </p:cNvPr>
            <p:cNvSpPr/>
            <p:nvPr/>
          </p:nvSpPr>
          <p:spPr>
            <a:xfrm>
              <a:off x="9168371" y="4965390"/>
              <a:ext cx="1550429" cy="1550429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DE7245-81BF-4404-BD9B-C2791520C3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" y="1275707"/>
            <a:ext cx="7401551" cy="4467868"/>
          </a:xfrm>
          <a:custGeom>
            <a:avLst/>
            <a:gdLst>
              <a:gd name="connsiteX0" fmla="*/ 0 w 7401551"/>
              <a:gd name="connsiteY0" fmla="*/ 0 h 4467868"/>
              <a:gd name="connsiteX1" fmla="*/ 7060206 w 7401551"/>
              <a:gd name="connsiteY1" fmla="*/ 0 h 4467868"/>
              <a:gd name="connsiteX2" fmla="*/ 7401551 w 7401551"/>
              <a:gd name="connsiteY2" fmla="*/ 341345 h 4467868"/>
              <a:gd name="connsiteX3" fmla="*/ 7401551 w 7401551"/>
              <a:gd name="connsiteY3" fmla="*/ 4467868 h 4467868"/>
              <a:gd name="connsiteX4" fmla="*/ 0 w 7401551"/>
              <a:gd name="connsiteY4" fmla="*/ 4467868 h 446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1551" h="4467868">
                <a:moveTo>
                  <a:pt x="0" y="0"/>
                </a:moveTo>
                <a:lnTo>
                  <a:pt x="7060206" y="0"/>
                </a:lnTo>
                <a:cubicBezTo>
                  <a:pt x="7248726" y="0"/>
                  <a:pt x="7401551" y="152825"/>
                  <a:pt x="7401551" y="341345"/>
                </a:cubicBezTo>
                <a:lnTo>
                  <a:pt x="7401551" y="4467868"/>
                </a:lnTo>
                <a:lnTo>
                  <a:pt x="0" y="4467868"/>
                </a:lnTo>
                <a:close/>
              </a:path>
            </a:pathLst>
          </a:custGeom>
          <a:pattFill prst="pct60">
            <a:fgClr>
              <a:srgbClr val="7B65E8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9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6">
    <p:bg>
      <p:bgPr>
        <a:solidFill>
          <a:srgbClr val="EF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51">
            <a:extLst>
              <a:ext uri="{FF2B5EF4-FFF2-40B4-BE49-F238E27FC236}">
                <a16:creationId xmlns:a16="http://schemas.microsoft.com/office/drawing/2014/main" id="{74D99AA8-F82B-8844-A457-31AEAB874198}"/>
              </a:ext>
            </a:extLst>
          </p:cNvPr>
          <p:cNvSpPr/>
          <p:nvPr userDrawn="1"/>
        </p:nvSpPr>
        <p:spPr>
          <a:xfrm rot="5400000" flipH="1">
            <a:off x="443161" y="-443161"/>
            <a:ext cx="6857997" cy="7744318"/>
          </a:xfrm>
          <a:prstGeom prst="round1Rect">
            <a:avLst>
              <a:gd name="adj" fmla="val 15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50CF665B-5685-9F46-8EC7-FB358463ACFA}"/>
              </a:ext>
            </a:extLst>
          </p:cNvPr>
          <p:cNvSpPr/>
          <p:nvPr userDrawn="1"/>
        </p:nvSpPr>
        <p:spPr>
          <a:xfrm>
            <a:off x="685800" y="560971"/>
            <a:ext cx="10820400" cy="5736058"/>
          </a:xfrm>
          <a:prstGeom prst="roundRect">
            <a:avLst>
              <a:gd name="adj" fmla="val 6557"/>
            </a:avLst>
          </a:prstGeom>
          <a:solidFill>
            <a:schemeClr val="bg1"/>
          </a:solidFill>
          <a:ln>
            <a:noFill/>
          </a:ln>
          <a:effectLst>
            <a:outerShdw blurRad="698500" dist="190500" dir="2700000" algn="tl" rotWithShape="0">
              <a:srgbClr val="2C3138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21D238-3D7D-E04D-A692-7E1842EE1B28}"/>
              </a:ext>
            </a:extLst>
          </p:cNvPr>
          <p:cNvGrpSpPr/>
          <p:nvPr userDrawn="1"/>
        </p:nvGrpSpPr>
        <p:grpSpPr>
          <a:xfrm>
            <a:off x="1040449" y="883193"/>
            <a:ext cx="8936161" cy="5213215"/>
            <a:chOff x="963298" y="621083"/>
            <a:chExt cx="9385455" cy="547532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159664-0792-A746-822D-6B93A00F192A}"/>
                </a:ext>
              </a:extLst>
            </p:cNvPr>
            <p:cNvSpPr/>
            <p:nvPr/>
          </p:nvSpPr>
          <p:spPr>
            <a:xfrm>
              <a:off x="1820684" y="621083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0FD128-E154-1A4D-8A64-76E142C07D7A}"/>
                </a:ext>
              </a:extLst>
            </p:cNvPr>
            <p:cNvSpPr/>
            <p:nvPr/>
          </p:nvSpPr>
          <p:spPr>
            <a:xfrm>
              <a:off x="963298" y="52519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DB944D-54C4-1F45-A434-4370EB9F0A75}"/>
                </a:ext>
              </a:extLst>
            </p:cNvPr>
            <p:cNvSpPr/>
            <p:nvPr/>
          </p:nvSpPr>
          <p:spPr>
            <a:xfrm>
              <a:off x="8595322" y="3494459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038">
            <a:extLst>
              <a:ext uri="{FF2B5EF4-FFF2-40B4-BE49-F238E27FC236}">
                <a16:creationId xmlns:a16="http://schemas.microsoft.com/office/drawing/2014/main" id="{0BD6EF8A-927F-F146-AA5C-6C23FF8B470D}"/>
              </a:ext>
            </a:extLst>
          </p:cNvPr>
          <p:cNvSpPr/>
          <p:nvPr userDrawn="1"/>
        </p:nvSpPr>
        <p:spPr>
          <a:xfrm>
            <a:off x="9359900" y="4294385"/>
            <a:ext cx="861815" cy="861815"/>
          </a:xfrm>
          <a:prstGeom prst="roundRect">
            <a:avLst/>
          </a:prstGeom>
          <a:solidFill>
            <a:srgbClr val="FFA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53">
            <a:extLst>
              <a:ext uri="{FF2B5EF4-FFF2-40B4-BE49-F238E27FC236}">
                <a16:creationId xmlns:a16="http://schemas.microsoft.com/office/drawing/2014/main" id="{F3F51FD8-CA2E-154A-8C39-D65510019407}"/>
              </a:ext>
            </a:extLst>
          </p:cNvPr>
          <p:cNvSpPr/>
          <p:nvPr userDrawn="1"/>
        </p:nvSpPr>
        <p:spPr>
          <a:xfrm>
            <a:off x="6944640" y="1410592"/>
            <a:ext cx="799677" cy="799677"/>
          </a:xfrm>
          <a:prstGeom prst="roundRect">
            <a:avLst/>
          </a:prstGeom>
          <a:solidFill>
            <a:srgbClr val="7B6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54">
            <a:extLst>
              <a:ext uri="{FF2B5EF4-FFF2-40B4-BE49-F238E27FC236}">
                <a16:creationId xmlns:a16="http://schemas.microsoft.com/office/drawing/2014/main" id="{BC143E0E-FB2B-444C-BF24-AD2F56534F05}"/>
              </a:ext>
            </a:extLst>
          </p:cNvPr>
          <p:cNvSpPr/>
          <p:nvPr userDrawn="1"/>
        </p:nvSpPr>
        <p:spPr>
          <a:xfrm>
            <a:off x="7245195" y="4564068"/>
            <a:ext cx="376756" cy="376756"/>
          </a:xfrm>
          <a:prstGeom prst="roundRect">
            <a:avLst/>
          </a:prstGeom>
          <a:solidFill>
            <a:srgbClr val="0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9A1214F-96DC-49A7-938B-0D12239879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4588" y="4294385"/>
            <a:ext cx="1327276" cy="1327276"/>
          </a:xfrm>
          <a:custGeom>
            <a:avLst/>
            <a:gdLst>
              <a:gd name="connsiteX0" fmla="*/ 162950 w 1327276"/>
              <a:gd name="connsiteY0" fmla="*/ 0 h 1327276"/>
              <a:gd name="connsiteX1" fmla="*/ 1164326 w 1327276"/>
              <a:gd name="connsiteY1" fmla="*/ 0 h 1327276"/>
              <a:gd name="connsiteX2" fmla="*/ 1327276 w 1327276"/>
              <a:gd name="connsiteY2" fmla="*/ 162950 h 1327276"/>
              <a:gd name="connsiteX3" fmla="*/ 1327276 w 1327276"/>
              <a:gd name="connsiteY3" fmla="*/ 1164326 h 1327276"/>
              <a:gd name="connsiteX4" fmla="*/ 1164326 w 1327276"/>
              <a:gd name="connsiteY4" fmla="*/ 1327276 h 1327276"/>
              <a:gd name="connsiteX5" fmla="*/ 162950 w 1327276"/>
              <a:gd name="connsiteY5" fmla="*/ 1327276 h 1327276"/>
              <a:gd name="connsiteX6" fmla="*/ 0 w 1327276"/>
              <a:gd name="connsiteY6" fmla="*/ 1164326 h 1327276"/>
              <a:gd name="connsiteX7" fmla="*/ 0 w 1327276"/>
              <a:gd name="connsiteY7" fmla="*/ 162950 h 1327276"/>
              <a:gd name="connsiteX8" fmla="*/ 162950 w 1327276"/>
              <a:gd name="connsiteY8" fmla="*/ 0 h 132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7276" h="1327276">
                <a:moveTo>
                  <a:pt x="162950" y="0"/>
                </a:moveTo>
                <a:lnTo>
                  <a:pt x="1164326" y="0"/>
                </a:lnTo>
                <a:cubicBezTo>
                  <a:pt x="1254321" y="0"/>
                  <a:pt x="1327276" y="72955"/>
                  <a:pt x="1327276" y="162950"/>
                </a:cubicBezTo>
                <a:lnTo>
                  <a:pt x="1327276" y="1164326"/>
                </a:lnTo>
                <a:cubicBezTo>
                  <a:pt x="1327276" y="1254321"/>
                  <a:pt x="1254321" y="1327276"/>
                  <a:pt x="1164326" y="1327276"/>
                </a:cubicBezTo>
                <a:lnTo>
                  <a:pt x="162950" y="1327276"/>
                </a:lnTo>
                <a:cubicBezTo>
                  <a:pt x="72955" y="1327276"/>
                  <a:pt x="0" y="1254321"/>
                  <a:pt x="0" y="1164326"/>
                </a:cubicBezTo>
                <a:lnTo>
                  <a:pt x="0" y="162950"/>
                </a:lnTo>
                <a:cubicBezTo>
                  <a:pt x="0" y="72955"/>
                  <a:pt x="72955" y="0"/>
                  <a:pt x="16295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DEAF8FD-3EB8-45A8-A525-7887D8641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61265" y="2396799"/>
            <a:ext cx="1983052" cy="1983052"/>
          </a:xfrm>
          <a:custGeom>
            <a:avLst/>
            <a:gdLst>
              <a:gd name="connsiteX0" fmla="*/ 243459 w 1983052"/>
              <a:gd name="connsiteY0" fmla="*/ 0 h 1983052"/>
              <a:gd name="connsiteX1" fmla="*/ 1739593 w 1983052"/>
              <a:gd name="connsiteY1" fmla="*/ 0 h 1983052"/>
              <a:gd name="connsiteX2" fmla="*/ 1983052 w 1983052"/>
              <a:gd name="connsiteY2" fmla="*/ 243459 h 1983052"/>
              <a:gd name="connsiteX3" fmla="*/ 1983052 w 1983052"/>
              <a:gd name="connsiteY3" fmla="*/ 1739593 h 1983052"/>
              <a:gd name="connsiteX4" fmla="*/ 1739593 w 1983052"/>
              <a:gd name="connsiteY4" fmla="*/ 1983052 h 1983052"/>
              <a:gd name="connsiteX5" fmla="*/ 243459 w 1983052"/>
              <a:gd name="connsiteY5" fmla="*/ 1983052 h 1983052"/>
              <a:gd name="connsiteX6" fmla="*/ 0 w 1983052"/>
              <a:gd name="connsiteY6" fmla="*/ 1739593 h 1983052"/>
              <a:gd name="connsiteX7" fmla="*/ 0 w 1983052"/>
              <a:gd name="connsiteY7" fmla="*/ 243459 h 1983052"/>
              <a:gd name="connsiteX8" fmla="*/ 243459 w 1983052"/>
              <a:gd name="connsiteY8" fmla="*/ 0 h 198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3052" h="1983052">
                <a:moveTo>
                  <a:pt x="243459" y="0"/>
                </a:moveTo>
                <a:lnTo>
                  <a:pt x="1739593" y="0"/>
                </a:lnTo>
                <a:cubicBezTo>
                  <a:pt x="1874052" y="0"/>
                  <a:pt x="1983052" y="109000"/>
                  <a:pt x="1983052" y="243459"/>
                </a:cubicBezTo>
                <a:lnTo>
                  <a:pt x="1983052" y="1739593"/>
                </a:lnTo>
                <a:cubicBezTo>
                  <a:pt x="1983052" y="1874052"/>
                  <a:pt x="1874052" y="1983052"/>
                  <a:pt x="1739593" y="1983052"/>
                </a:cubicBezTo>
                <a:lnTo>
                  <a:pt x="243459" y="1983052"/>
                </a:lnTo>
                <a:cubicBezTo>
                  <a:pt x="109000" y="1983052"/>
                  <a:pt x="0" y="1874052"/>
                  <a:pt x="0" y="1739593"/>
                </a:cubicBezTo>
                <a:lnTo>
                  <a:pt x="0" y="243459"/>
                </a:lnTo>
                <a:cubicBezTo>
                  <a:pt x="0" y="109000"/>
                  <a:pt x="109000" y="0"/>
                  <a:pt x="24345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B632FA-D08B-489A-9574-A1F54DF42B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74883" y="1236341"/>
            <a:ext cx="2834291" cy="2834291"/>
          </a:xfrm>
          <a:custGeom>
            <a:avLst/>
            <a:gdLst>
              <a:gd name="connsiteX0" fmla="*/ 347966 w 2834291"/>
              <a:gd name="connsiteY0" fmla="*/ 0 h 2834291"/>
              <a:gd name="connsiteX1" fmla="*/ 2486325 w 2834291"/>
              <a:gd name="connsiteY1" fmla="*/ 0 h 2834291"/>
              <a:gd name="connsiteX2" fmla="*/ 2834291 w 2834291"/>
              <a:gd name="connsiteY2" fmla="*/ 347966 h 2834291"/>
              <a:gd name="connsiteX3" fmla="*/ 2834291 w 2834291"/>
              <a:gd name="connsiteY3" fmla="*/ 2486325 h 2834291"/>
              <a:gd name="connsiteX4" fmla="*/ 2486325 w 2834291"/>
              <a:gd name="connsiteY4" fmla="*/ 2834291 h 2834291"/>
              <a:gd name="connsiteX5" fmla="*/ 347966 w 2834291"/>
              <a:gd name="connsiteY5" fmla="*/ 2834291 h 2834291"/>
              <a:gd name="connsiteX6" fmla="*/ 0 w 2834291"/>
              <a:gd name="connsiteY6" fmla="*/ 2486325 h 2834291"/>
              <a:gd name="connsiteX7" fmla="*/ 0 w 2834291"/>
              <a:gd name="connsiteY7" fmla="*/ 347966 h 2834291"/>
              <a:gd name="connsiteX8" fmla="*/ 347966 w 2834291"/>
              <a:gd name="connsiteY8" fmla="*/ 0 h 283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4291" h="2834291">
                <a:moveTo>
                  <a:pt x="347966" y="0"/>
                </a:moveTo>
                <a:lnTo>
                  <a:pt x="2486325" y="0"/>
                </a:lnTo>
                <a:cubicBezTo>
                  <a:pt x="2678501" y="0"/>
                  <a:pt x="2834291" y="155790"/>
                  <a:pt x="2834291" y="347966"/>
                </a:cubicBezTo>
                <a:lnTo>
                  <a:pt x="2834291" y="2486325"/>
                </a:lnTo>
                <a:cubicBezTo>
                  <a:pt x="2834291" y="2678501"/>
                  <a:pt x="2678501" y="2834291"/>
                  <a:pt x="2486325" y="2834291"/>
                </a:cubicBezTo>
                <a:lnTo>
                  <a:pt x="347966" y="2834291"/>
                </a:lnTo>
                <a:cubicBezTo>
                  <a:pt x="155790" y="2834291"/>
                  <a:pt x="0" y="2678501"/>
                  <a:pt x="0" y="2486325"/>
                </a:cubicBezTo>
                <a:lnTo>
                  <a:pt x="0" y="347966"/>
                </a:lnTo>
                <a:cubicBezTo>
                  <a:pt x="0" y="155790"/>
                  <a:pt x="155790" y="0"/>
                  <a:pt x="34796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094959BD-4C39-4B04-B7A9-0426729F88E4}"/>
              </a:ext>
            </a:extLst>
          </p:cNvPr>
          <p:cNvSpPr/>
          <p:nvPr userDrawn="1"/>
        </p:nvSpPr>
        <p:spPr>
          <a:xfrm rot="10800000">
            <a:off x="440287" y="-2"/>
            <a:ext cx="4617486" cy="5261107"/>
          </a:xfrm>
          <a:prstGeom prst="round1Rect">
            <a:avLst>
              <a:gd name="adj" fmla="val 22795"/>
            </a:avLst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333A1F-6E61-4847-B401-4A5BF1C5CE40}"/>
              </a:ext>
            </a:extLst>
          </p:cNvPr>
          <p:cNvGrpSpPr/>
          <p:nvPr userDrawn="1"/>
        </p:nvGrpSpPr>
        <p:grpSpPr>
          <a:xfrm>
            <a:off x="692886" y="740670"/>
            <a:ext cx="10598817" cy="5355740"/>
            <a:chOff x="692886" y="740670"/>
            <a:chExt cx="10598817" cy="5355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A9832B-C8BB-4F5B-B9D0-78535B99782F}"/>
                </a:ext>
              </a:extLst>
            </p:cNvPr>
            <p:cNvSpPr/>
            <p:nvPr/>
          </p:nvSpPr>
          <p:spPr>
            <a:xfrm>
              <a:off x="6978425" y="2225645"/>
              <a:ext cx="3622715" cy="3622715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F8F0A2-6E2E-4959-B4F8-17F4E4634295}"/>
                </a:ext>
              </a:extLst>
            </p:cNvPr>
            <p:cNvSpPr/>
            <p:nvPr/>
          </p:nvSpPr>
          <p:spPr>
            <a:xfrm>
              <a:off x="692886" y="4981576"/>
              <a:ext cx="1114834" cy="1114834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D01067-6740-4380-BB48-E6EC440939C3}"/>
                </a:ext>
              </a:extLst>
            </p:cNvPr>
            <p:cNvSpPr/>
            <p:nvPr/>
          </p:nvSpPr>
          <p:spPr>
            <a:xfrm>
              <a:off x="9956842" y="740670"/>
              <a:ext cx="1334861" cy="133486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A49B18-B55C-4F1F-A649-35FD96A4AF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8336" y="1"/>
            <a:ext cx="5886450" cy="4828477"/>
          </a:xfrm>
          <a:custGeom>
            <a:avLst/>
            <a:gdLst>
              <a:gd name="connsiteX0" fmla="*/ 0 w 5886450"/>
              <a:gd name="connsiteY0" fmla="*/ 0 h 4828477"/>
              <a:gd name="connsiteX1" fmla="*/ 5886450 w 5886450"/>
              <a:gd name="connsiteY1" fmla="*/ 0 h 4828477"/>
              <a:gd name="connsiteX2" fmla="*/ 5886450 w 5886450"/>
              <a:gd name="connsiteY2" fmla="*/ 4023715 h 4828477"/>
              <a:gd name="connsiteX3" fmla="*/ 5081688 w 5886450"/>
              <a:gd name="connsiteY3" fmla="*/ 4828477 h 4828477"/>
              <a:gd name="connsiteX4" fmla="*/ 804762 w 5886450"/>
              <a:gd name="connsiteY4" fmla="*/ 4828477 h 4828477"/>
              <a:gd name="connsiteX5" fmla="*/ 0 w 5886450"/>
              <a:gd name="connsiteY5" fmla="*/ 4023715 h 482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6450" h="4828477">
                <a:moveTo>
                  <a:pt x="0" y="0"/>
                </a:moveTo>
                <a:lnTo>
                  <a:pt x="5886450" y="0"/>
                </a:lnTo>
                <a:lnTo>
                  <a:pt x="5886450" y="4023715"/>
                </a:lnTo>
                <a:cubicBezTo>
                  <a:pt x="5886450" y="4468173"/>
                  <a:pt x="5526146" y="4828477"/>
                  <a:pt x="5081688" y="4828477"/>
                </a:cubicBezTo>
                <a:lnTo>
                  <a:pt x="804762" y="4828477"/>
                </a:lnTo>
                <a:cubicBezTo>
                  <a:pt x="360304" y="4828477"/>
                  <a:pt x="0" y="4468173"/>
                  <a:pt x="0" y="4023715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9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8D47567-ADBC-426E-AD9A-E6C14C5BBFF6}"/>
              </a:ext>
            </a:extLst>
          </p:cNvPr>
          <p:cNvGrpSpPr/>
          <p:nvPr userDrawn="1"/>
        </p:nvGrpSpPr>
        <p:grpSpPr>
          <a:xfrm>
            <a:off x="963298" y="621083"/>
            <a:ext cx="10554642" cy="5475326"/>
            <a:chOff x="963298" y="621083"/>
            <a:chExt cx="10554642" cy="54753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DC87F6-77FA-4757-B69A-D692820DDE73}"/>
                </a:ext>
              </a:extLst>
            </p:cNvPr>
            <p:cNvSpPr/>
            <p:nvPr/>
          </p:nvSpPr>
          <p:spPr>
            <a:xfrm>
              <a:off x="1820684" y="621083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3F04788-F70F-40F3-B40B-DD521724BB00}"/>
                </a:ext>
              </a:extLst>
            </p:cNvPr>
            <p:cNvSpPr/>
            <p:nvPr/>
          </p:nvSpPr>
          <p:spPr>
            <a:xfrm>
              <a:off x="963298" y="52519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D31446-94F2-41F3-9D2F-8B452C34FBF1}"/>
                </a:ext>
              </a:extLst>
            </p:cNvPr>
            <p:cNvSpPr/>
            <p:nvPr/>
          </p:nvSpPr>
          <p:spPr>
            <a:xfrm>
              <a:off x="9764509" y="1183736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D964C9E-B93C-48AB-9159-49B30564A3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71050" y="998941"/>
            <a:ext cx="4276350" cy="4860118"/>
          </a:xfrm>
          <a:custGeom>
            <a:avLst/>
            <a:gdLst>
              <a:gd name="connsiteX0" fmla="*/ 2138175 w 4276350"/>
              <a:gd name="connsiteY0" fmla="*/ 0 h 4860118"/>
              <a:gd name="connsiteX1" fmla="*/ 2271124 w 4276350"/>
              <a:gd name="connsiteY1" fmla="*/ 35985 h 4860118"/>
              <a:gd name="connsiteX2" fmla="*/ 4144401 w 4276350"/>
              <a:gd name="connsiteY2" fmla="*/ 1117568 h 4860118"/>
              <a:gd name="connsiteX3" fmla="*/ 4276350 w 4276350"/>
              <a:gd name="connsiteY3" fmla="*/ 1347478 h 4860118"/>
              <a:gd name="connsiteX4" fmla="*/ 4276350 w 4276350"/>
              <a:gd name="connsiteY4" fmla="*/ 3510639 h 4860118"/>
              <a:gd name="connsiteX5" fmla="*/ 4144401 w 4276350"/>
              <a:gd name="connsiteY5" fmla="*/ 3740551 h 4860118"/>
              <a:gd name="connsiteX6" fmla="*/ 2271124 w 4276350"/>
              <a:gd name="connsiteY6" fmla="*/ 4824131 h 4860118"/>
              <a:gd name="connsiteX7" fmla="*/ 2005225 w 4276350"/>
              <a:gd name="connsiteY7" fmla="*/ 4824131 h 4860118"/>
              <a:gd name="connsiteX8" fmla="*/ 131949 w 4276350"/>
              <a:gd name="connsiteY8" fmla="*/ 3742550 h 4860118"/>
              <a:gd name="connsiteX9" fmla="*/ 0 w 4276350"/>
              <a:gd name="connsiteY9" fmla="*/ 3512640 h 4860118"/>
              <a:gd name="connsiteX10" fmla="*/ 0 w 4276350"/>
              <a:gd name="connsiteY10" fmla="*/ 1347478 h 4860118"/>
              <a:gd name="connsiteX11" fmla="*/ 131949 w 4276350"/>
              <a:gd name="connsiteY11" fmla="*/ 1117568 h 4860118"/>
              <a:gd name="connsiteX12" fmla="*/ 2005225 w 4276350"/>
              <a:gd name="connsiteY12" fmla="*/ 35985 h 4860118"/>
              <a:gd name="connsiteX13" fmla="*/ 2138175 w 4276350"/>
              <a:gd name="connsiteY13" fmla="*/ 0 h 48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76350" h="4860118">
                <a:moveTo>
                  <a:pt x="2138175" y="0"/>
                </a:moveTo>
                <a:cubicBezTo>
                  <a:pt x="2184155" y="0"/>
                  <a:pt x="2230137" y="11996"/>
                  <a:pt x="2271124" y="35985"/>
                </a:cubicBezTo>
                <a:lnTo>
                  <a:pt x="4144401" y="1117568"/>
                </a:lnTo>
                <a:cubicBezTo>
                  <a:pt x="4226368" y="1165549"/>
                  <a:pt x="4276350" y="1253515"/>
                  <a:pt x="4276350" y="1347478"/>
                </a:cubicBezTo>
                <a:lnTo>
                  <a:pt x="4276350" y="3510639"/>
                </a:lnTo>
                <a:cubicBezTo>
                  <a:pt x="4276350" y="3604604"/>
                  <a:pt x="4226368" y="3692570"/>
                  <a:pt x="4144401" y="3740551"/>
                </a:cubicBezTo>
                <a:lnTo>
                  <a:pt x="2271124" y="4824131"/>
                </a:lnTo>
                <a:cubicBezTo>
                  <a:pt x="2189153" y="4872114"/>
                  <a:pt x="2087194" y="4872114"/>
                  <a:pt x="2005225" y="4824131"/>
                </a:cubicBezTo>
                <a:lnTo>
                  <a:pt x="131949" y="3742550"/>
                </a:lnTo>
                <a:cubicBezTo>
                  <a:pt x="49980" y="3694568"/>
                  <a:pt x="0" y="3606601"/>
                  <a:pt x="0" y="3512640"/>
                </a:cubicBezTo>
                <a:lnTo>
                  <a:pt x="0" y="1347478"/>
                </a:lnTo>
                <a:cubicBezTo>
                  <a:pt x="0" y="1253515"/>
                  <a:pt x="49980" y="1165549"/>
                  <a:pt x="131949" y="1117568"/>
                </a:cubicBezTo>
                <a:lnTo>
                  <a:pt x="2005225" y="35985"/>
                </a:lnTo>
                <a:cubicBezTo>
                  <a:pt x="2046210" y="11996"/>
                  <a:pt x="2092192" y="0"/>
                  <a:pt x="213817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8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62FD54-EFAF-4658-9ABF-63203A90FA30}"/>
              </a:ext>
            </a:extLst>
          </p:cNvPr>
          <p:cNvGrpSpPr/>
          <p:nvPr userDrawn="1"/>
        </p:nvGrpSpPr>
        <p:grpSpPr>
          <a:xfrm>
            <a:off x="963298" y="691337"/>
            <a:ext cx="9809750" cy="5475326"/>
            <a:chOff x="963298" y="621083"/>
            <a:chExt cx="9809750" cy="54753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DC3258-4461-44A7-B897-AEF2876484BC}"/>
                </a:ext>
              </a:extLst>
            </p:cNvPr>
            <p:cNvSpPr/>
            <p:nvPr/>
          </p:nvSpPr>
          <p:spPr>
            <a:xfrm>
              <a:off x="1820684" y="621083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D2E2BC-8696-4CC0-ABD7-42AC54A43D24}"/>
                </a:ext>
              </a:extLst>
            </p:cNvPr>
            <p:cNvSpPr/>
            <p:nvPr/>
          </p:nvSpPr>
          <p:spPr>
            <a:xfrm>
              <a:off x="963298" y="52519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115AAB-2D14-4DEC-972B-DDCC85228AA0}"/>
                </a:ext>
              </a:extLst>
            </p:cNvPr>
            <p:cNvSpPr/>
            <p:nvPr/>
          </p:nvSpPr>
          <p:spPr>
            <a:xfrm>
              <a:off x="9019617" y="1146885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236DCA5-6673-4A5B-AA92-0D503DEB86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96350" y="1847664"/>
            <a:ext cx="3295650" cy="4362542"/>
          </a:xfrm>
          <a:custGeom>
            <a:avLst/>
            <a:gdLst>
              <a:gd name="connsiteX0" fmla="*/ 3295650 w 3295650"/>
              <a:gd name="connsiteY0" fmla="*/ 0 h 4362542"/>
              <a:gd name="connsiteX1" fmla="*/ 3295650 w 3295650"/>
              <a:gd name="connsiteY1" fmla="*/ 4362542 h 4362542"/>
              <a:gd name="connsiteX2" fmla="*/ 3188250 w 3295650"/>
              <a:gd name="connsiteY2" fmla="*/ 4352569 h 4362542"/>
              <a:gd name="connsiteX3" fmla="*/ 2569767 w 3295650"/>
              <a:gd name="connsiteY3" fmla="*/ 4072895 h 4362542"/>
              <a:gd name="connsiteX4" fmla="*/ 435126 w 3295650"/>
              <a:gd name="connsiteY4" fmla="*/ 2269831 h 4362542"/>
              <a:gd name="connsiteX5" fmla="*/ 399877 w 3295650"/>
              <a:gd name="connsiteY5" fmla="*/ 2238765 h 4362542"/>
              <a:gd name="connsiteX6" fmla="*/ 190774 w 3295650"/>
              <a:gd name="connsiteY6" fmla="*/ 676468 h 4362542"/>
              <a:gd name="connsiteX7" fmla="*/ 255297 w 3295650"/>
              <a:gd name="connsiteY7" fmla="*/ 574903 h 4362542"/>
              <a:gd name="connsiteX8" fmla="*/ 1295434 w 3295650"/>
              <a:gd name="connsiteY8" fmla="*/ 7339 h 4362542"/>
              <a:gd name="connsiteX9" fmla="*/ 2420407 w 3295650"/>
              <a:gd name="connsiteY9" fmla="*/ 5546 h 4362542"/>
              <a:gd name="connsiteX10" fmla="*/ 3124702 w 3295650"/>
              <a:gd name="connsiteY10" fmla="*/ 1346 h 436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5650" h="4362542">
                <a:moveTo>
                  <a:pt x="3295650" y="0"/>
                </a:moveTo>
                <a:lnTo>
                  <a:pt x="3295650" y="4362542"/>
                </a:lnTo>
                <a:lnTo>
                  <a:pt x="3188250" y="4352569"/>
                </a:lnTo>
                <a:cubicBezTo>
                  <a:pt x="2972868" y="4322671"/>
                  <a:pt x="2759303" y="4232859"/>
                  <a:pt x="2569767" y="4072895"/>
                </a:cubicBezTo>
                <a:lnTo>
                  <a:pt x="435126" y="2269831"/>
                </a:lnTo>
                <a:cubicBezTo>
                  <a:pt x="423176" y="2259675"/>
                  <a:pt x="411228" y="2249519"/>
                  <a:pt x="399877" y="2238765"/>
                </a:cubicBezTo>
                <a:cubicBezTo>
                  <a:pt x="-38642" y="1839080"/>
                  <a:pt x="-128855" y="1180107"/>
                  <a:pt x="190774" y="676468"/>
                </a:cubicBezTo>
                <a:lnTo>
                  <a:pt x="255297" y="574903"/>
                </a:lnTo>
                <a:cubicBezTo>
                  <a:pt x="481726" y="219429"/>
                  <a:pt x="874241" y="4949"/>
                  <a:pt x="1295434" y="7339"/>
                </a:cubicBezTo>
                <a:cubicBezTo>
                  <a:pt x="1612673" y="8534"/>
                  <a:pt x="2011163" y="7936"/>
                  <a:pt x="2420407" y="5546"/>
                </a:cubicBezTo>
                <a:cubicBezTo>
                  <a:pt x="2656096" y="4650"/>
                  <a:pt x="2895482" y="3082"/>
                  <a:pt x="3124702" y="1346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10991E-D5FD-44A9-A0BC-B55A8C6E70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" y="1847664"/>
            <a:ext cx="3295647" cy="4362542"/>
          </a:xfrm>
          <a:custGeom>
            <a:avLst/>
            <a:gdLst>
              <a:gd name="connsiteX0" fmla="*/ 0 w 3295647"/>
              <a:gd name="connsiteY0" fmla="*/ 0 h 4362542"/>
              <a:gd name="connsiteX1" fmla="*/ 170945 w 3295647"/>
              <a:gd name="connsiteY1" fmla="*/ 1346 h 4362542"/>
              <a:gd name="connsiteX2" fmla="*/ 875240 w 3295647"/>
              <a:gd name="connsiteY2" fmla="*/ 5546 h 4362542"/>
              <a:gd name="connsiteX3" fmla="*/ 2000213 w 3295647"/>
              <a:gd name="connsiteY3" fmla="*/ 7339 h 4362542"/>
              <a:gd name="connsiteX4" fmla="*/ 3040350 w 3295647"/>
              <a:gd name="connsiteY4" fmla="*/ 574903 h 4362542"/>
              <a:gd name="connsiteX5" fmla="*/ 3104874 w 3295647"/>
              <a:gd name="connsiteY5" fmla="*/ 676468 h 4362542"/>
              <a:gd name="connsiteX6" fmla="*/ 2895771 w 3295647"/>
              <a:gd name="connsiteY6" fmla="*/ 2238765 h 4362542"/>
              <a:gd name="connsiteX7" fmla="*/ 2860522 w 3295647"/>
              <a:gd name="connsiteY7" fmla="*/ 2269831 h 4362542"/>
              <a:gd name="connsiteX8" fmla="*/ 725880 w 3295647"/>
              <a:gd name="connsiteY8" fmla="*/ 4072895 h 4362542"/>
              <a:gd name="connsiteX9" fmla="*/ 107397 w 3295647"/>
              <a:gd name="connsiteY9" fmla="*/ 4352569 h 4362542"/>
              <a:gd name="connsiteX10" fmla="*/ 0 w 3295647"/>
              <a:gd name="connsiteY10" fmla="*/ 4362542 h 436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5647" h="4362542">
                <a:moveTo>
                  <a:pt x="0" y="0"/>
                </a:moveTo>
                <a:lnTo>
                  <a:pt x="170945" y="1346"/>
                </a:lnTo>
                <a:cubicBezTo>
                  <a:pt x="400166" y="3082"/>
                  <a:pt x="639551" y="4650"/>
                  <a:pt x="875240" y="5546"/>
                </a:cubicBezTo>
                <a:cubicBezTo>
                  <a:pt x="1284484" y="7936"/>
                  <a:pt x="1682974" y="8534"/>
                  <a:pt x="2000213" y="7339"/>
                </a:cubicBezTo>
                <a:cubicBezTo>
                  <a:pt x="2421406" y="4949"/>
                  <a:pt x="2813922" y="219429"/>
                  <a:pt x="3040350" y="574903"/>
                </a:cubicBezTo>
                <a:lnTo>
                  <a:pt x="3104874" y="676468"/>
                </a:lnTo>
                <a:cubicBezTo>
                  <a:pt x="3424503" y="1180107"/>
                  <a:pt x="3334290" y="1839080"/>
                  <a:pt x="2895771" y="2238765"/>
                </a:cubicBezTo>
                <a:cubicBezTo>
                  <a:pt x="2884420" y="2249519"/>
                  <a:pt x="2872471" y="2259675"/>
                  <a:pt x="2860522" y="2269831"/>
                </a:cubicBezTo>
                <a:lnTo>
                  <a:pt x="725880" y="4072895"/>
                </a:lnTo>
                <a:cubicBezTo>
                  <a:pt x="536344" y="4232859"/>
                  <a:pt x="322779" y="4322671"/>
                  <a:pt x="107397" y="4352569"/>
                </a:cubicBezTo>
                <a:lnTo>
                  <a:pt x="0" y="436254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6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D1F072-A8DD-43BF-A764-75F74560D3F6}"/>
              </a:ext>
            </a:extLst>
          </p:cNvPr>
          <p:cNvGrpSpPr/>
          <p:nvPr userDrawn="1"/>
        </p:nvGrpSpPr>
        <p:grpSpPr>
          <a:xfrm>
            <a:off x="4460491" y="3083859"/>
            <a:ext cx="3218632" cy="2265062"/>
            <a:chOff x="4460491" y="3157669"/>
            <a:chExt cx="3218632" cy="2265062"/>
          </a:xfrm>
        </p:grpSpPr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843FCD4F-34A7-4245-8321-7081BF93ADC6}"/>
                </a:ext>
              </a:extLst>
            </p:cNvPr>
            <p:cNvSpPr/>
            <p:nvPr/>
          </p:nvSpPr>
          <p:spPr>
            <a:xfrm rot="5400000">
              <a:off x="4937276" y="2680884"/>
              <a:ext cx="2265062" cy="3218632"/>
            </a:xfrm>
            <a:custGeom>
              <a:avLst/>
              <a:gdLst>
                <a:gd name="connsiteX0" fmla="*/ 3930015 w 4366259"/>
                <a:gd name="connsiteY0" fmla="*/ 6203327 h 6204414"/>
                <a:gd name="connsiteX1" fmla="*/ 378143 w 4366259"/>
                <a:gd name="connsiteY1" fmla="*/ 5946152 h 6204414"/>
                <a:gd name="connsiteX2" fmla="*/ 0 w 4366259"/>
                <a:gd name="connsiteY2" fmla="*/ 5539434 h 6204414"/>
                <a:gd name="connsiteX3" fmla="*/ 0 w 4366259"/>
                <a:gd name="connsiteY3" fmla="*/ 718832 h 6204414"/>
                <a:gd name="connsiteX4" fmla="*/ 371475 w 4366259"/>
                <a:gd name="connsiteY4" fmla="*/ 313067 h 6204414"/>
                <a:gd name="connsiteX5" fmla="*/ 3923348 w 4366259"/>
                <a:gd name="connsiteY5" fmla="*/ 1599 h 6204414"/>
                <a:gd name="connsiteX6" fmla="*/ 4366260 w 4366259"/>
                <a:gd name="connsiteY6" fmla="*/ 407364 h 6204414"/>
                <a:gd name="connsiteX7" fmla="*/ 4366260 w 4366259"/>
                <a:gd name="connsiteY7" fmla="*/ 5796609 h 6204414"/>
                <a:gd name="connsiteX8" fmla="*/ 3930015 w 4366259"/>
                <a:gd name="connsiteY8" fmla="*/ 6203327 h 620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66259" h="6204414">
                  <a:moveTo>
                    <a:pt x="3930015" y="6203327"/>
                  </a:moveTo>
                  <a:lnTo>
                    <a:pt x="378143" y="5946152"/>
                  </a:lnTo>
                  <a:cubicBezTo>
                    <a:pt x="164783" y="5930912"/>
                    <a:pt x="0" y="5753747"/>
                    <a:pt x="0" y="5539434"/>
                  </a:cubicBezTo>
                  <a:lnTo>
                    <a:pt x="0" y="718832"/>
                  </a:lnTo>
                  <a:cubicBezTo>
                    <a:pt x="0" y="507377"/>
                    <a:pt x="160973" y="331164"/>
                    <a:pt x="371475" y="313067"/>
                  </a:cubicBezTo>
                  <a:lnTo>
                    <a:pt x="3923348" y="1599"/>
                  </a:lnTo>
                  <a:cubicBezTo>
                    <a:pt x="4161473" y="-19356"/>
                    <a:pt x="4366260" y="168287"/>
                    <a:pt x="4366260" y="407364"/>
                  </a:cubicBezTo>
                  <a:lnTo>
                    <a:pt x="4366260" y="5796609"/>
                  </a:lnTo>
                  <a:cubicBezTo>
                    <a:pt x="4366260" y="6032830"/>
                    <a:pt x="4165283" y="6220472"/>
                    <a:pt x="3930015" y="6203327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7B65E8">
                    <a:shade val="67500"/>
                    <a:satMod val="115000"/>
                  </a:srgbClr>
                </a:gs>
                <a:gs pos="100000">
                  <a:srgbClr val="7B65E8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C3EAAC0-EB0D-4445-88FC-375EAFC03D6C}"/>
                </a:ext>
              </a:extLst>
            </p:cNvPr>
            <p:cNvSpPr/>
            <p:nvPr/>
          </p:nvSpPr>
          <p:spPr>
            <a:xfrm flipV="1">
              <a:off x="4773597" y="3157669"/>
              <a:ext cx="2624982" cy="935969"/>
            </a:xfrm>
            <a:custGeom>
              <a:avLst/>
              <a:gdLst>
                <a:gd name="connsiteX0" fmla="*/ 31862 w 2624982"/>
                <a:gd name="connsiteY0" fmla="*/ 935969 h 935969"/>
                <a:gd name="connsiteX1" fmla="*/ 2532621 w 2624982"/>
                <a:gd name="connsiteY1" fmla="*/ 935969 h 935969"/>
                <a:gd name="connsiteX2" fmla="*/ 2610469 w 2624982"/>
                <a:gd name="connsiteY2" fmla="*/ 921215 h 935969"/>
                <a:gd name="connsiteX3" fmla="*/ 2624982 w 2624982"/>
                <a:gd name="connsiteY3" fmla="*/ 912141 h 935969"/>
                <a:gd name="connsiteX4" fmla="*/ 2612812 w 2624982"/>
                <a:gd name="connsiteY4" fmla="*/ 823425 h 935969"/>
                <a:gd name="connsiteX5" fmla="*/ 2384018 w 2624982"/>
                <a:gd name="connsiteY5" fmla="*/ 369233 h 935969"/>
                <a:gd name="connsiteX6" fmla="*/ 2321988 w 2624982"/>
                <a:gd name="connsiteY6" fmla="*/ 301711 h 935969"/>
                <a:gd name="connsiteX7" fmla="*/ 1593887 w 2624982"/>
                <a:gd name="connsiteY7" fmla="*/ 870 h 935969"/>
                <a:gd name="connsiteX8" fmla="*/ 1130833 w 2624982"/>
                <a:gd name="connsiteY8" fmla="*/ 147500 h 935969"/>
                <a:gd name="connsiteX9" fmla="*/ 1101014 w 2624982"/>
                <a:gd name="connsiteY9" fmla="*/ 167318 h 935969"/>
                <a:gd name="connsiteX10" fmla="*/ 0 w 2624982"/>
                <a:gd name="connsiteY10" fmla="*/ 932922 h 93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4982" h="935969">
                  <a:moveTo>
                    <a:pt x="31862" y="935969"/>
                  </a:moveTo>
                  <a:lnTo>
                    <a:pt x="2532621" y="935969"/>
                  </a:lnTo>
                  <a:cubicBezTo>
                    <a:pt x="2560045" y="935969"/>
                    <a:pt x="2586326" y="930750"/>
                    <a:pt x="2610469" y="921215"/>
                  </a:cubicBezTo>
                  <a:lnTo>
                    <a:pt x="2624982" y="912141"/>
                  </a:lnTo>
                  <a:lnTo>
                    <a:pt x="2612812" y="823425"/>
                  </a:lnTo>
                  <a:cubicBezTo>
                    <a:pt x="2580516" y="656443"/>
                    <a:pt x="2502684" y="498716"/>
                    <a:pt x="2384018" y="369233"/>
                  </a:cubicBezTo>
                  <a:lnTo>
                    <a:pt x="2321988" y="301711"/>
                  </a:lnTo>
                  <a:cubicBezTo>
                    <a:pt x="2129700" y="92592"/>
                    <a:pt x="1861175" y="-10656"/>
                    <a:pt x="1593887" y="870"/>
                  </a:cubicBezTo>
                  <a:cubicBezTo>
                    <a:pt x="1433513" y="7786"/>
                    <a:pt x="1273584" y="56022"/>
                    <a:pt x="1130833" y="147500"/>
                  </a:cubicBezTo>
                  <a:cubicBezTo>
                    <a:pt x="1120678" y="153735"/>
                    <a:pt x="1110847" y="160525"/>
                    <a:pt x="1101014" y="167318"/>
                  </a:cubicBezTo>
                  <a:lnTo>
                    <a:pt x="0" y="932922"/>
                  </a:lnTo>
                  <a:close/>
                </a:path>
              </a:pathLst>
            </a:cu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25E2D-48CA-4F3C-80CB-4FC355D9A85F}"/>
              </a:ext>
            </a:extLst>
          </p:cNvPr>
          <p:cNvGrpSpPr/>
          <p:nvPr userDrawn="1"/>
        </p:nvGrpSpPr>
        <p:grpSpPr>
          <a:xfrm>
            <a:off x="8170478" y="2755325"/>
            <a:ext cx="3218632" cy="2265063"/>
            <a:chOff x="8283836" y="2592373"/>
            <a:chExt cx="3218632" cy="2265063"/>
          </a:xfrm>
        </p:grpSpPr>
        <p:sp>
          <p:nvSpPr>
            <p:cNvPr id="10" name="Graphic 3">
              <a:extLst>
                <a:ext uri="{FF2B5EF4-FFF2-40B4-BE49-F238E27FC236}">
                  <a16:creationId xmlns:a16="http://schemas.microsoft.com/office/drawing/2014/main" id="{274B009F-CC28-48AA-A1D1-8E2EC4BE53D9}"/>
                </a:ext>
              </a:extLst>
            </p:cNvPr>
            <p:cNvSpPr/>
            <p:nvPr/>
          </p:nvSpPr>
          <p:spPr>
            <a:xfrm rot="5400000">
              <a:off x="8760621" y="2115589"/>
              <a:ext cx="2265062" cy="3218632"/>
            </a:xfrm>
            <a:custGeom>
              <a:avLst/>
              <a:gdLst>
                <a:gd name="connsiteX0" fmla="*/ 3930015 w 4366259"/>
                <a:gd name="connsiteY0" fmla="*/ 6203327 h 6204414"/>
                <a:gd name="connsiteX1" fmla="*/ 378143 w 4366259"/>
                <a:gd name="connsiteY1" fmla="*/ 5946152 h 6204414"/>
                <a:gd name="connsiteX2" fmla="*/ 0 w 4366259"/>
                <a:gd name="connsiteY2" fmla="*/ 5539434 h 6204414"/>
                <a:gd name="connsiteX3" fmla="*/ 0 w 4366259"/>
                <a:gd name="connsiteY3" fmla="*/ 718832 h 6204414"/>
                <a:gd name="connsiteX4" fmla="*/ 371475 w 4366259"/>
                <a:gd name="connsiteY4" fmla="*/ 313067 h 6204414"/>
                <a:gd name="connsiteX5" fmla="*/ 3923348 w 4366259"/>
                <a:gd name="connsiteY5" fmla="*/ 1599 h 6204414"/>
                <a:gd name="connsiteX6" fmla="*/ 4366260 w 4366259"/>
                <a:gd name="connsiteY6" fmla="*/ 407364 h 6204414"/>
                <a:gd name="connsiteX7" fmla="*/ 4366260 w 4366259"/>
                <a:gd name="connsiteY7" fmla="*/ 5796609 h 6204414"/>
                <a:gd name="connsiteX8" fmla="*/ 3930015 w 4366259"/>
                <a:gd name="connsiteY8" fmla="*/ 6203327 h 620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66259" h="6204414">
                  <a:moveTo>
                    <a:pt x="3930015" y="6203327"/>
                  </a:moveTo>
                  <a:lnTo>
                    <a:pt x="378143" y="5946152"/>
                  </a:lnTo>
                  <a:cubicBezTo>
                    <a:pt x="164783" y="5930912"/>
                    <a:pt x="0" y="5753747"/>
                    <a:pt x="0" y="5539434"/>
                  </a:cubicBezTo>
                  <a:lnTo>
                    <a:pt x="0" y="718832"/>
                  </a:lnTo>
                  <a:cubicBezTo>
                    <a:pt x="0" y="507377"/>
                    <a:pt x="160973" y="331164"/>
                    <a:pt x="371475" y="313067"/>
                  </a:cubicBezTo>
                  <a:lnTo>
                    <a:pt x="3923348" y="1599"/>
                  </a:lnTo>
                  <a:cubicBezTo>
                    <a:pt x="4161473" y="-19356"/>
                    <a:pt x="4366260" y="168287"/>
                    <a:pt x="4366260" y="407364"/>
                  </a:cubicBezTo>
                  <a:lnTo>
                    <a:pt x="4366260" y="5796609"/>
                  </a:lnTo>
                  <a:cubicBezTo>
                    <a:pt x="4366260" y="6032830"/>
                    <a:pt x="4165283" y="6220472"/>
                    <a:pt x="3930015" y="6203327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7B65E8">
                    <a:shade val="67500"/>
                    <a:satMod val="115000"/>
                  </a:srgbClr>
                </a:gs>
                <a:gs pos="100000">
                  <a:srgbClr val="7B65E8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D19114-03C8-4C37-9352-180AF6704A94}"/>
                </a:ext>
              </a:extLst>
            </p:cNvPr>
            <p:cNvSpPr/>
            <p:nvPr/>
          </p:nvSpPr>
          <p:spPr>
            <a:xfrm>
              <a:off x="9636159" y="2592373"/>
              <a:ext cx="1810801" cy="1698307"/>
            </a:xfrm>
            <a:custGeom>
              <a:avLst/>
              <a:gdLst>
                <a:gd name="connsiteX0" fmla="*/ 1493406 w 1810801"/>
                <a:gd name="connsiteY0" fmla="*/ 0 h 1698307"/>
                <a:gd name="connsiteX1" fmla="*/ 1703903 w 1810801"/>
                <a:gd name="connsiteY1" fmla="*/ 192708 h 1698307"/>
                <a:gd name="connsiteX2" fmla="*/ 1810801 w 1810801"/>
                <a:gd name="connsiteY2" fmla="*/ 1411749 h 1698307"/>
                <a:gd name="connsiteX3" fmla="*/ 1372566 w 1810801"/>
                <a:gd name="connsiteY3" fmla="*/ 1612953 h 1698307"/>
                <a:gd name="connsiteX4" fmla="*/ 1339721 w 1810801"/>
                <a:gd name="connsiteY4" fmla="*/ 1627204 h 1698307"/>
                <a:gd name="connsiteX5" fmla="*/ 194399 w 1810801"/>
                <a:gd name="connsiteY5" fmla="*/ 1265448 h 1698307"/>
                <a:gd name="connsiteX6" fmla="*/ 145241 w 1810801"/>
                <a:gd name="connsiteY6" fmla="*/ 1188049 h 1698307"/>
                <a:gd name="connsiteX7" fmla="*/ 90634 w 1810801"/>
                <a:gd name="connsiteY7" fmla="*/ 286792 h 1698307"/>
                <a:gd name="connsiteX8" fmla="*/ 172657 w 1810801"/>
                <a:gd name="connsiteY8" fmla="*/ 113112 h 1698307"/>
                <a:gd name="connsiteX9" fmla="*/ 225712 w 1810801"/>
                <a:gd name="connsiteY9" fmla="*/ 0 h 16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10801" h="1698307">
                  <a:moveTo>
                    <a:pt x="1493406" y="0"/>
                  </a:moveTo>
                  <a:cubicBezTo>
                    <a:pt x="1603101" y="0"/>
                    <a:pt x="1694514" y="83507"/>
                    <a:pt x="1703903" y="192708"/>
                  </a:cubicBezTo>
                  <a:lnTo>
                    <a:pt x="1810801" y="1411749"/>
                  </a:lnTo>
                  <a:lnTo>
                    <a:pt x="1372566" y="1612953"/>
                  </a:lnTo>
                  <a:cubicBezTo>
                    <a:pt x="1361690" y="1617906"/>
                    <a:pt x="1350815" y="1622859"/>
                    <a:pt x="1339721" y="1627204"/>
                  </a:cubicBezTo>
                  <a:cubicBezTo>
                    <a:pt x="922012" y="1800228"/>
                    <a:pt x="438266" y="1649029"/>
                    <a:pt x="194399" y="1265448"/>
                  </a:cubicBezTo>
                  <a:lnTo>
                    <a:pt x="145241" y="1188049"/>
                  </a:lnTo>
                  <a:cubicBezTo>
                    <a:pt x="-26614" y="916741"/>
                    <a:pt x="-47426" y="576537"/>
                    <a:pt x="90634" y="286792"/>
                  </a:cubicBezTo>
                  <a:cubicBezTo>
                    <a:pt x="116527" y="232184"/>
                    <a:pt x="143986" y="174038"/>
                    <a:pt x="172657" y="113112"/>
                  </a:cubicBezTo>
                  <a:lnTo>
                    <a:pt x="225712" y="0"/>
                  </a:lnTo>
                  <a:close/>
                </a:path>
              </a:pathLst>
            </a:cu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621233-EA2D-4EA4-ABCA-FD884AB90238}"/>
              </a:ext>
            </a:extLst>
          </p:cNvPr>
          <p:cNvGrpSpPr/>
          <p:nvPr userDrawn="1"/>
        </p:nvGrpSpPr>
        <p:grpSpPr>
          <a:xfrm>
            <a:off x="802890" y="2755326"/>
            <a:ext cx="3218633" cy="2265062"/>
            <a:chOff x="916248" y="2592374"/>
            <a:chExt cx="3218633" cy="2265062"/>
          </a:xfrm>
        </p:grpSpPr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89FC636C-15BB-406E-89E2-F123D9173FAA}"/>
                </a:ext>
              </a:extLst>
            </p:cNvPr>
            <p:cNvSpPr/>
            <p:nvPr/>
          </p:nvSpPr>
          <p:spPr>
            <a:xfrm rot="5400000">
              <a:off x="1393034" y="2115589"/>
              <a:ext cx="2265062" cy="3218632"/>
            </a:xfrm>
            <a:custGeom>
              <a:avLst/>
              <a:gdLst>
                <a:gd name="connsiteX0" fmla="*/ 3930015 w 4366259"/>
                <a:gd name="connsiteY0" fmla="*/ 6203327 h 6204414"/>
                <a:gd name="connsiteX1" fmla="*/ 378143 w 4366259"/>
                <a:gd name="connsiteY1" fmla="*/ 5946152 h 6204414"/>
                <a:gd name="connsiteX2" fmla="*/ 0 w 4366259"/>
                <a:gd name="connsiteY2" fmla="*/ 5539434 h 6204414"/>
                <a:gd name="connsiteX3" fmla="*/ 0 w 4366259"/>
                <a:gd name="connsiteY3" fmla="*/ 718832 h 6204414"/>
                <a:gd name="connsiteX4" fmla="*/ 371475 w 4366259"/>
                <a:gd name="connsiteY4" fmla="*/ 313067 h 6204414"/>
                <a:gd name="connsiteX5" fmla="*/ 3923348 w 4366259"/>
                <a:gd name="connsiteY5" fmla="*/ 1599 h 6204414"/>
                <a:gd name="connsiteX6" fmla="*/ 4366260 w 4366259"/>
                <a:gd name="connsiteY6" fmla="*/ 407364 h 6204414"/>
                <a:gd name="connsiteX7" fmla="*/ 4366260 w 4366259"/>
                <a:gd name="connsiteY7" fmla="*/ 5796609 h 6204414"/>
                <a:gd name="connsiteX8" fmla="*/ 3930015 w 4366259"/>
                <a:gd name="connsiteY8" fmla="*/ 6203327 h 620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66259" h="6204414">
                  <a:moveTo>
                    <a:pt x="3930015" y="6203327"/>
                  </a:moveTo>
                  <a:lnTo>
                    <a:pt x="378143" y="5946152"/>
                  </a:lnTo>
                  <a:cubicBezTo>
                    <a:pt x="164783" y="5930912"/>
                    <a:pt x="0" y="5753747"/>
                    <a:pt x="0" y="5539434"/>
                  </a:cubicBezTo>
                  <a:lnTo>
                    <a:pt x="0" y="718832"/>
                  </a:lnTo>
                  <a:cubicBezTo>
                    <a:pt x="0" y="507377"/>
                    <a:pt x="160973" y="331164"/>
                    <a:pt x="371475" y="313067"/>
                  </a:cubicBezTo>
                  <a:lnTo>
                    <a:pt x="3923348" y="1599"/>
                  </a:lnTo>
                  <a:cubicBezTo>
                    <a:pt x="4161473" y="-19356"/>
                    <a:pt x="4366260" y="168287"/>
                    <a:pt x="4366260" y="407364"/>
                  </a:cubicBezTo>
                  <a:lnTo>
                    <a:pt x="4366260" y="5796609"/>
                  </a:lnTo>
                  <a:cubicBezTo>
                    <a:pt x="4366260" y="6032830"/>
                    <a:pt x="4165283" y="6220472"/>
                    <a:pt x="3930015" y="6203327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7B65E8">
                    <a:shade val="67500"/>
                    <a:satMod val="115000"/>
                  </a:srgbClr>
                </a:gs>
                <a:gs pos="100000">
                  <a:srgbClr val="7B65E8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81EDB72-2434-412B-9158-3C9FD88A673B}"/>
                </a:ext>
              </a:extLst>
            </p:cNvPr>
            <p:cNvSpPr/>
            <p:nvPr/>
          </p:nvSpPr>
          <p:spPr>
            <a:xfrm>
              <a:off x="916248" y="3008598"/>
              <a:ext cx="1543107" cy="1848838"/>
            </a:xfrm>
            <a:custGeom>
              <a:avLst/>
              <a:gdLst>
                <a:gd name="connsiteX0" fmla="*/ 630509 w 1543107"/>
                <a:gd name="connsiteY0" fmla="*/ 877 h 1848838"/>
                <a:gd name="connsiteX1" fmla="*/ 1500917 w 1543107"/>
                <a:gd name="connsiteY1" fmla="*/ 730137 h 1848838"/>
                <a:gd name="connsiteX2" fmla="*/ 1520875 w 1543107"/>
                <a:gd name="connsiteY2" fmla="*/ 819629 h 1848838"/>
                <a:gd name="connsiteX3" fmla="*/ 1266243 w 1543107"/>
                <a:gd name="connsiteY3" fmla="*/ 1685891 h 1848838"/>
                <a:gd name="connsiteX4" fmla="*/ 1130126 w 1543107"/>
                <a:gd name="connsiteY4" fmla="*/ 1821405 h 1848838"/>
                <a:gd name="connsiteX5" fmla="*/ 1102715 w 1543107"/>
                <a:gd name="connsiteY5" fmla="*/ 1848838 h 1848838"/>
                <a:gd name="connsiteX6" fmla="*/ 211556 w 1543107"/>
                <a:gd name="connsiteY6" fmla="*/ 1848837 h 1848838"/>
                <a:gd name="connsiteX7" fmla="*/ 565 w 1543107"/>
                <a:gd name="connsiteY7" fmla="*/ 1622529 h 1848838"/>
                <a:gd name="connsiteX8" fmla="*/ 115399 w 1543107"/>
                <a:gd name="connsiteY8" fmla="*/ 36552 h 1848838"/>
                <a:gd name="connsiteX9" fmla="*/ 510719 w 1543107"/>
                <a:gd name="connsiteY9" fmla="*/ 3263 h 1848838"/>
                <a:gd name="connsiteX10" fmla="*/ 546451 w 1543107"/>
                <a:gd name="connsiteY10" fmla="*/ 1010 h 1848838"/>
                <a:gd name="connsiteX11" fmla="*/ 630509 w 1543107"/>
                <a:gd name="connsiteY11" fmla="*/ 877 h 184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3107" h="1848838">
                  <a:moveTo>
                    <a:pt x="630509" y="877"/>
                  </a:moveTo>
                  <a:cubicBezTo>
                    <a:pt x="1047363" y="18928"/>
                    <a:pt x="1407965" y="314269"/>
                    <a:pt x="1500917" y="730137"/>
                  </a:cubicBezTo>
                  <a:lnTo>
                    <a:pt x="1520875" y="819629"/>
                  </a:lnTo>
                  <a:cubicBezTo>
                    <a:pt x="1590408" y="1133170"/>
                    <a:pt x="1494478" y="1460231"/>
                    <a:pt x="1266243" y="1685891"/>
                  </a:cubicBezTo>
                  <a:cubicBezTo>
                    <a:pt x="1223349" y="1728463"/>
                    <a:pt x="1177779" y="1773833"/>
                    <a:pt x="1130126" y="1821405"/>
                  </a:cubicBezTo>
                  <a:lnTo>
                    <a:pt x="1102715" y="1848838"/>
                  </a:lnTo>
                  <a:lnTo>
                    <a:pt x="211556" y="1848837"/>
                  </a:lnTo>
                  <a:cubicBezTo>
                    <a:pt x="89013" y="1848837"/>
                    <a:pt x="-8329" y="1744578"/>
                    <a:pt x="565" y="1622529"/>
                  </a:cubicBezTo>
                  <a:lnTo>
                    <a:pt x="115399" y="36552"/>
                  </a:lnTo>
                  <a:lnTo>
                    <a:pt x="510719" y="3263"/>
                  </a:lnTo>
                  <a:cubicBezTo>
                    <a:pt x="522630" y="2297"/>
                    <a:pt x="534541" y="1331"/>
                    <a:pt x="546451" y="1010"/>
                  </a:cubicBezTo>
                  <a:cubicBezTo>
                    <a:pt x="574679" y="-298"/>
                    <a:pt x="602719" y="-327"/>
                    <a:pt x="630509" y="877"/>
                  </a:cubicBezTo>
                  <a:close/>
                </a:path>
              </a:pathLst>
            </a:cu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BE1C163-1AE0-4A32-B50F-9E5A38986F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9794" y="1792356"/>
            <a:ext cx="2000000" cy="3228031"/>
          </a:xfrm>
          <a:custGeom>
            <a:avLst/>
            <a:gdLst>
              <a:gd name="connsiteX0" fmla="*/ 0 w 2000000"/>
              <a:gd name="connsiteY0" fmla="*/ 0 h 3228031"/>
              <a:gd name="connsiteX1" fmla="*/ 2000000 w 2000000"/>
              <a:gd name="connsiteY1" fmla="*/ 0 h 3228031"/>
              <a:gd name="connsiteX2" fmla="*/ 2000000 w 2000000"/>
              <a:gd name="connsiteY2" fmla="*/ 3228031 h 3228031"/>
              <a:gd name="connsiteX3" fmla="*/ 0 w 2000000"/>
              <a:gd name="connsiteY3" fmla="*/ 3228031 h 32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00" h="3228031">
                <a:moveTo>
                  <a:pt x="0" y="0"/>
                </a:moveTo>
                <a:lnTo>
                  <a:pt x="2000000" y="0"/>
                </a:lnTo>
                <a:lnTo>
                  <a:pt x="2000000" y="3228031"/>
                </a:lnTo>
                <a:lnTo>
                  <a:pt x="0" y="322803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5A95227-0A9E-42CB-A40B-80BFB8FC8A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4350" y="2173122"/>
            <a:ext cx="2830917" cy="3175800"/>
          </a:xfrm>
          <a:custGeom>
            <a:avLst/>
            <a:gdLst>
              <a:gd name="connsiteX0" fmla="*/ 0 w 2830917"/>
              <a:gd name="connsiteY0" fmla="*/ 0 h 3175800"/>
              <a:gd name="connsiteX1" fmla="*/ 2830917 w 2830917"/>
              <a:gd name="connsiteY1" fmla="*/ 0 h 3175800"/>
              <a:gd name="connsiteX2" fmla="*/ 2830917 w 2830917"/>
              <a:gd name="connsiteY2" fmla="*/ 3175800 h 3175800"/>
              <a:gd name="connsiteX3" fmla="*/ 0 w 2830917"/>
              <a:gd name="connsiteY3" fmla="*/ 3175800 h 31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0917" h="3175800">
                <a:moveTo>
                  <a:pt x="0" y="0"/>
                </a:moveTo>
                <a:lnTo>
                  <a:pt x="2830917" y="0"/>
                </a:lnTo>
                <a:lnTo>
                  <a:pt x="2830917" y="3175800"/>
                </a:lnTo>
                <a:lnTo>
                  <a:pt x="0" y="31758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592191E-9CDD-47BE-AA70-32C8781F88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2206" y="1792356"/>
            <a:ext cx="2000000" cy="3228031"/>
          </a:xfrm>
          <a:custGeom>
            <a:avLst/>
            <a:gdLst>
              <a:gd name="connsiteX0" fmla="*/ 0 w 2000000"/>
              <a:gd name="connsiteY0" fmla="*/ 0 h 3228031"/>
              <a:gd name="connsiteX1" fmla="*/ 2000000 w 2000000"/>
              <a:gd name="connsiteY1" fmla="*/ 0 h 3228031"/>
              <a:gd name="connsiteX2" fmla="*/ 2000000 w 2000000"/>
              <a:gd name="connsiteY2" fmla="*/ 3228031 h 3228031"/>
              <a:gd name="connsiteX3" fmla="*/ 0 w 2000000"/>
              <a:gd name="connsiteY3" fmla="*/ 3228031 h 32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00" h="3228031">
                <a:moveTo>
                  <a:pt x="0" y="0"/>
                </a:moveTo>
                <a:lnTo>
                  <a:pt x="2000000" y="0"/>
                </a:lnTo>
                <a:lnTo>
                  <a:pt x="2000000" y="3228031"/>
                </a:lnTo>
                <a:lnTo>
                  <a:pt x="0" y="322803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209039-419B-41A0-A441-2CD764DC4E6B}"/>
              </a:ext>
            </a:extLst>
          </p:cNvPr>
          <p:cNvGrpSpPr/>
          <p:nvPr userDrawn="1"/>
        </p:nvGrpSpPr>
        <p:grpSpPr>
          <a:xfrm>
            <a:off x="509051" y="488787"/>
            <a:ext cx="11168872" cy="4612476"/>
            <a:chOff x="509051" y="418533"/>
            <a:chExt cx="11168872" cy="461247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926D91-7202-48AD-B4EB-5E83697CFDD3}"/>
                </a:ext>
              </a:extLst>
            </p:cNvPr>
            <p:cNvSpPr/>
            <p:nvPr/>
          </p:nvSpPr>
          <p:spPr>
            <a:xfrm>
              <a:off x="509051" y="41865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E4B572-BF64-453A-9A1F-45F8CC99F45F}"/>
                </a:ext>
              </a:extLst>
            </p:cNvPr>
            <p:cNvSpPr/>
            <p:nvPr/>
          </p:nvSpPr>
          <p:spPr>
            <a:xfrm>
              <a:off x="2867731" y="418533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33DF27-1B94-472A-96F6-CBD2F6AEF31C}"/>
                </a:ext>
              </a:extLst>
            </p:cNvPr>
            <p:cNvSpPr/>
            <p:nvPr/>
          </p:nvSpPr>
          <p:spPr>
            <a:xfrm>
              <a:off x="9924492" y="1722103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07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683E6C3-3542-432A-9544-272F84CC57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7902" y="1885899"/>
            <a:ext cx="2171660" cy="3085909"/>
          </a:xfrm>
          <a:custGeom>
            <a:avLst/>
            <a:gdLst>
              <a:gd name="connsiteX0" fmla="*/ 1951367 w 2171660"/>
              <a:gd name="connsiteY0" fmla="*/ 796 h 3085909"/>
              <a:gd name="connsiteX1" fmla="*/ 2171660 w 2171660"/>
              <a:gd name="connsiteY1" fmla="*/ 202613 h 3085909"/>
              <a:gd name="connsiteX2" fmla="*/ 2171660 w 2171660"/>
              <a:gd name="connsiteY2" fmla="*/ 2883078 h 3085909"/>
              <a:gd name="connsiteX3" fmla="*/ 1954683 w 2171660"/>
              <a:gd name="connsiteY3" fmla="*/ 3085368 h 3085909"/>
              <a:gd name="connsiteX4" fmla="*/ 188078 w 2171660"/>
              <a:gd name="connsiteY4" fmla="*/ 2957457 h 3085909"/>
              <a:gd name="connsiteX5" fmla="*/ 0 w 2171660"/>
              <a:gd name="connsiteY5" fmla="*/ 2755166 h 3085909"/>
              <a:gd name="connsiteX6" fmla="*/ 0 w 2171660"/>
              <a:gd name="connsiteY6" fmla="*/ 357529 h 3085909"/>
              <a:gd name="connsiteX7" fmla="*/ 184762 w 2171660"/>
              <a:gd name="connsiteY7" fmla="*/ 155712 h 308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660" h="3085909">
                <a:moveTo>
                  <a:pt x="1951367" y="796"/>
                </a:moveTo>
                <a:cubicBezTo>
                  <a:pt x="2069804" y="-9626"/>
                  <a:pt x="2171660" y="83703"/>
                  <a:pt x="2171660" y="202613"/>
                </a:cubicBezTo>
                <a:lnTo>
                  <a:pt x="2171660" y="2883078"/>
                </a:lnTo>
                <a:cubicBezTo>
                  <a:pt x="2171660" y="3000568"/>
                  <a:pt x="2071699" y="3093896"/>
                  <a:pt x="1954683" y="3085368"/>
                </a:cubicBezTo>
                <a:lnTo>
                  <a:pt x="188078" y="2957457"/>
                </a:lnTo>
                <a:cubicBezTo>
                  <a:pt x="81959" y="2949877"/>
                  <a:pt x="0" y="2861760"/>
                  <a:pt x="0" y="2755166"/>
                </a:cubicBezTo>
                <a:lnTo>
                  <a:pt x="0" y="357529"/>
                </a:lnTo>
                <a:cubicBezTo>
                  <a:pt x="0" y="252357"/>
                  <a:pt x="80064" y="164713"/>
                  <a:pt x="184762" y="155712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51D258-97B5-48A8-B18D-043A4EBDCCA3}"/>
              </a:ext>
            </a:extLst>
          </p:cNvPr>
          <p:cNvGrpSpPr/>
          <p:nvPr userDrawn="1"/>
        </p:nvGrpSpPr>
        <p:grpSpPr>
          <a:xfrm>
            <a:off x="509051" y="444708"/>
            <a:ext cx="11168872" cy="4656555"/>
            <a:chOff x="509051" y="374454"/>
            <a:chExt cx="11168872" cy="465655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BF6EC8-A535-497B-8474-4D950166E4E3}"/>
                </a:ext>
              </a:extLst>
            </p:cNvPr>
            <p:cNvSpPr/>
            <p:nvPr/>
          </p:nvSpPr>
          <p:spPr>
            <a:xfrm>
              <a:off x="509051" y="41865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2BB639-64B1-449C-90F5-62243E63F46D}"/>
                </a:ext>
              </a:extLst>
            </p:cNvPr>
            <p:cNvSpPr/>
            <p:nvPr/>
          </p:nvSpPr>
          <p:spPr>
            <a:xfrm>
              <a:off x="4774545" y="374454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D47E42-54EF-4792-B726-EEF782585F93}"/>
                </a:ext>
              </a:extLst>
            </p:cNvPr>
            <p:cNvSpPr/>
            <p:nvPr/>
          </p:nvSpPr>
          <p:spPr>
            <a:xfrm>
              <a:off x="9924492" y="1722103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A101A79C-8B54-423B-B5FB-9A4FB2FDC7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87853" y="1885899"/>
            <a:ext cx="2171660" cy="3085909"/>
          </a:xfrm>
          <a:custGeom>
            <a:avLst/>
            <a:gdLst>
              <a:gd name="connsiteX0" fmla="*/ 1951367 w 2171660"/>
              <a:gd name="connsiteY0" fmla="*/ 796 h 3085909"/>
              <a:gd name="connsiteX1" fmla="*/ 2171660 w 2171660"/>
              <a:gd name="connsiteY1" fmla="*/ 202613 h 3085909"/>
              <a:gd name="connsiteX2" fmla="*/ 2171660 w 2171660"/>
              <a:gd name="connsiteY2" fmla="*/ 2883078 h 3085909"/>
              <a:gd name="connsiteX3" fmla="*/ 1954683 w 2171660"/>
              <a:gd name="connsiteY3" fmla="*/ 3085368 h 3085909"/>
              <a:gd name="connsiteX4" fmla="*/ 188078 w 2171660"/>
              <a:gd name="connsiteY4" fmla="*/ 2957457 h 3085909"/>
              <a:gd name="connsiteX5" fmla="*/ 0 w 2171660"/>
              <a:gd name="connsiteY5" fmla="*/ 2755166 h 3085909"/>
              <a:gd name="connsiteX6" fmla="*/ 0 w 2171660"/>
              <a:gd name="connsiteY6" fmla="*/ 357529 h 3085909"/>
              <a:gd name="connsiteX7" fmla="*/ 184762 w 2171660"/>
              <a:gd name="connsiteY7" fmla="*/ 155712 h 308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660" h="3085909">
                <a:moveTo>
                  <a:pt x="1951367" y="796"/>
                </a:moveTo>
                <a:cubicBezTo>
                  <a:pt x="2069804" y="-9626"/>
                  <a:pt x="2171660" y="83703"/>
                  <a:pt x="2171660" y="202613"/>
                </a:cubicBezTo>
                <a:lnTo>
                  <a:pt x="2171660" y="2883078"/>
                </a:lnTo>
                <a:cubicBezTo>
                  <a:pt x="2171660" y="3000568"/>
                  <a:pt x="2071699" y="3093896"/>
                  <a:pt x="1954683" y="3085368"/>
                </a:cubicBezTo>
                <a:lnTo>
                  <a:pt x="188078" y="2957457"/>
                </a:lnTo>
                <a:cubicBezTo>
                  <a:pt x="81959" y="2949877"/>
                  <a:pt x="0" y="2861760"/>
                  <a:pt x="0" y="2755166"/>
                </a:cubicBezTo>
                <a:lnTo>
                  <a:pt x="0" y="357529"/>
                </a:lnTo>
                <a:cubicBezTo>
                  <a:pt x="0" y="252357"/>
                  <a:pt x="80064" y="164713"/>
                  <a:pt x="184762" y="155712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C22C3EA-9325-4579-B260-557B4E073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9875" y="1885899"/>
            <a:ext cx="2171660" cy="3085909"/>
          </a:xfrm>
          <a:custGeom>
            <a:avLst/>
            <a:gdLst>
              <a:gd name="connsiteX0" fmla="*/ 1951367 w 2171660"/>
              <a:gd name="connsiteY0" fmla="*/ 796 h 3085909"/>
              <a:gd name="connsiteX1" fmla="*/ 2171660 w 2171660"/>
              <a:gd name="connsiteY1" fmla="*/ 202613 h 3085909"/>
              <a:gd name="connsiteX2" fmla="*/ 2171660 w 2171660"/>
              <a:gd name="connsiteY2" fmla="*/ 2883078 h 3085909"/>
              <a:gd name="connsiteX3" fmla="*/ 1954683 w 2171660"/>
              <a:gd name="connsiteY3" fmla="*/ 3085368 h 3085909"/>
              <a:gd name="connsiteX4" fmla="*/ 188078 w 2171660"/>
              <a:gd name="connsiteY4" fmla="*/ 2957457 h 3085909"/>
              <a:gd name="connsiteX5" fmla="*/ 0 w 2171660"/>
              <a:gd name="connsiteY5" fmla="*/ 2755166 h 3085909"/>
              <a:gd name="connsiteX6" fmla="*/ 0 w 2171660"/>
              <a:gd name="connsiteY6" fmla="*/ 357529 h 3085909"/>
              <a:gd name="connsiteX7" fmla="*/ 184762 w 2171660"/>
              <a:gd name="connsiteY7" fmla="*/ 155712 h 308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660" h="3085909">
                <a:moveTo>
                  <a:pt x="1951367" y="796"/>
                </a:moveTo>
                <a:cubicBezTo>
                  <a:pt x="2069804" y="-9626"/>
                  <a:pt x="2171660" y="83703"/>
                  <a:pt x="2171660" y="202613"/>
                </a:cubicBezTo>
                <a:lnTo>
                  <a:pt x="2171660" y="2883078"/>
                </a:lnTo>
                <a:cubicBezTo>
                  <a:pt x="2171660" y="3000568"/>
                  <a:pt x="2071699" y="3093896"/>
                  <a:pt x="1954683" y="3085368"/>
                </a:cubicBezTo>
                <a:lnTo>
                  <a:pt x="188078" y="2957457"/>
                </a:lnTo>
                <a:cubicBezTo>
                  <a:pt x="81959" y="2949877"/>
                  <a:pt x="0" y="2861760"/>
                  <a:pt x="0" y="2755166"/>
                </a:cubicBezTo>
                <a:lnTo>
                  <a:pt x="0" y="357529"/>
                </a:lnTo>
                <a:cubicBezTo>
                  <a:pt x="0" y="252357"/>
                  <a:pt x="80064" y="164713"/>
                  <a:pt x="184762" y="155712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9D8B98E-6F1A-48B4-AFA4-E0D2285D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91895" y="1885899"/>
            <a:ext cx="2171660" cy="3085909"/>
          </a:xfrm>
          <a:custGeom>
            <a:avLst/>
            <a:gdLst>
              <a:gd name="connsiteX0" fmla="*/ 1951367 w 2171660"/>
              <a:gd name="connsiteY0" fmla="*/ 796 h 3085909"/>
              <a:gd name="connsiteX1" fmla="*/ 2171660 w 2171660"/>
              <a:gd name="connsiteY1" fmla="*/ 202613 h 3085909"/>
              <a:gd name="connsiteX2" fmla="*/ 2171660 w 2171660"/>
              <a:gd name="connsiteY2" fmla="*/ 2883078 h 3085909"/>
              <a:gd name="connsiteX3" fmla="*/ 1954683 w 2171660"/>
              <a:gd name="connsiteY3" fmla="*/ 3085368 h 3085909"/>
              <a:gd name="connsiteX4" fmla="*/ 188078 w 2171660"/>
              <a:gd name="connsiteY4" fmla="*/ 2957457 h 3085909"/>
              <a:gd name="connsiteX5" fmla="*/ 0 w 2171660"/>
              <a:gd name="connsiteY5" fmla="*/ 2755166 h 3085909"/>
              <a:gd name="connsiteX6" fmla="*/ 0 w 2171660"/>
              <a:gd name="connsiteY6" fmla="*/ 357529 h 3085909"/>
              <a:gd name="connsiteX7" fmla="*/ 184762 w 2171660"/>
              <a:gd name="connsiteY7" fmla="*/ 155712 h 308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660" h="3085909">
                <a:moveTo>
                  <a:pt x="1951367" y="796"/>
                </a:moveTo>
                <a:cubicBezTo>
                  <a:pt x="2069804" y="-9626"/>
                  <a:pt x="2171660" y="83703"/>
                  <a:pt x="2171660" y="202613"/>
                </a:cubicBezTo>
                <a:lnTo>
                  <a:pt x="2171660" y="2883078"/>
                </a:lnTo>
                <a:cubicBezTo>
                  <a:pt x="2171660" y="3000568"/>
                  <a:pt x="2071699" y="3093896"/>
                  <a:pt x="1954683" y="3085368"/>
                </a:cubicBezTo>
                <a:lnTo>
                  <a:pt x="188078" y="2957457"/>
                </a:lnTo>
                <a:cubicBezTo>
                  <a:pt x="81959" y="2949877"/>
                  <a:pt x="0" y="2861760"/>
                  <a:pt x="0" y="2755166"/>
                </a:cubicBezTo>
                <a:lnTo>
                  <a:pt x="0" y="357529"/>
                </a:lnTo>
                <a:cubicBezTo>
                  <a:pt x="0" y="252357"/>
                  <a:pt x="80064" y="164713"/>
                  <a:pt x="184762" y="155712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87C52A-2D34-499A-8A15-4DBC6A345C36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42" name="Graphic 151">
              <a:extLst>
                <a:ext uri="{FF2B5EF4-FFF2-40B4-BE49-F238E27FC236}">
                  <a16:creationId xmlns:a16="http://schemas.microsoft.com/office/drawing/2014/main" id="{383B5147-1E02-4118-9B15-B60E14A88803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28072ED-F0F9-4949-8D74-7F8C8FC808E0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597573D-FD40-4307-B0F8-CFA5FBA15EE9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84CEF37-46EE-4EE7-B302-A92F369D4303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A7AE187-0DE8-4DAC-8438-FA5A698BBC07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D281D77-FC0A-48AF-945E-4EEF7F04459F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4630D6A-BBE2-47D2-956D-0ACB08EFC68F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61B596F-3E8F-489C-A975-A694175E4390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31462D4-25A8-45FB-B678-889023C63166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30C91CD-E42C-4D34-B08C-7DF3CE2150D0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63E597A-C2EE-4A5B-B551-A63C88DC0E8E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452D6C-5BA3-465B-9DCF-F601857617DB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C5FEC21-ED9C-453C-BE58-CADEA58BB3E2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CAC9C7D-7CDA-40E7-BD21-E6B8C035A47E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C0FBF018-BD88-46E6-B68A-A95A1F02BAD7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F665AE0-14FF-48CC-894C-3D790BB3D314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F491D76-D22A-4B30-9C2E-01A4EBCB7CDE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3FAA657-4A44-4B0E-9750-AE9CE79BDE67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F355019-B88B-4BBB-A27C-C6721C2CDC3F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B45F45F-0E2E-4D26-B528-3C90D3FA63AE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DA3BF0D-ECE7-4058-9EB1-F3429B008FC8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4C84D1C-87E6-4550-89B5-D8F1AECEED06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5AD72AD-05EC-4A32-8DF3-D776EBE4BE16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6C38905-93AD-40C0-ABA8-E7ADBE2C226C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BE4CE47-1163-40DE-8E77-A02FB70B1E83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110C68B-BE5E-4C11-A3B1-4543F84E72B5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95E180D-3C5D-4E47-A84E-0D7CB8781F8A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4364152-BA5D-49BE-8073-0A7E09426FCB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59143EC-B540-43F6-A329-BE3040D180F1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15286B9-488B-46D3-9CAB-F1B94723781B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75B2C3E-8282-4789-BF54-1FDF78F0BAD1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00DCBAF-E543-47E8-82E1-F5424899EE98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aphic 151">
              <a:extLst>
                <a:ext uri="{FF2B5EF4-FFF2-40B4-BE49-F238E27FC236}">
                  <a16:creationId xmlns:a16="http://schemas.microsoft.com/office/drawing/2014/main" id="{B2869F4D-9234-4902-9A73-9E35EC6B13F5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65D8C72-DC93-46E9-BC99-125726F60BB1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3DD0BDE-1ADF-4374-B360-B4AD695DA67A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BFEF0EA-B0B7-464F-8B4C-0EA1990EC327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8FF57C7-507F-4DA6-B06C-DA8D4799BC56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BDEFE4C-943D-43F7-9300-9CA25FC996E9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0160C92-E596-459C-A7D5-5C0680AFAD4B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054D4D-F1A0-41FB-B02C-97A72CCA78DC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18033DD-30A4-4967-A2F9-DB3B51DCAB27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DFAD054-7B4E-41D2-9227-C665D67F27F8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39F0BE7-C51E-4E77-B90E-DA52ADDD585E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24FEED6-F0D9-424E-9AFD-8F897ECADDD2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6BAAFDF-6BAD-44D0-96ED-AB2D3C39C0FB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6877542-B8FE-4BC4-A404-9768FE2CFBC8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A577CB1-FB2C-465B-B031-68272FF0354C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52EC871-7564-4380-BB54-E3CDBB23466C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4F90F1D-AF0C-4C9E-8D3C-AEA3F48F048B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363E6E6-B113-4933-B759-31B7861E2011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2064419-1D0A-41A7-9E28-B7ABAB80D509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680D43B-6849-4439-A72E-22DA26DED8B0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22764E9-8978-4E60-9116-D3A5163B881B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0B127D3-895F-49B4-AFD9-A5BB00835BE8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3B28A56-2A4A-4C57-9A93-C3B81F700AB4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7DEC4BD-4BE8-4C40-8598-F5881254E960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5309FAF-E42A-49CB-8084-BBE11A314270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4A32EC4-51F0-4AC5-8D0F-363E144797C3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D9A2A1B-0D2C-40E4-A4DE-B3FDC5C7C2DC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ECAB384-06CE-410C-8818-42479807C226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55A953D-3D63-41C0-98AE-71121A1B35E5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371BE04-5529-43C9-9AC8-A7BA014E6929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207CAB8-E545-44A5-A15D-66A0F643C09E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B555F48-D5C2-4FC9-A708-B391655D6ACC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0272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C852F-07CF-455B-B30A-E2D7AF46A382}"/>
              </a:ext>
            </a:extLst>
          </p:cNvPr>
          <p:cNvGrpSpPr/>
          <p:nvPr userDrawn="1"/>
        </p:nvGrpSpPr>
        <p:grpSpPr>
          <a:xfrm>
            <a:off x="2310684" y="845479"/>
            <a:ext cx="9334914" cy="2813823"/>
            <a:chOff x="2310684" y="632051"/>
            <a:chExt cx="9334914" cy="28138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847FDD-393A-4421-9035-30F13CAADF83}"/>
                </a:ext>
              </a:extLst>
            </p:cNvPr>
            <p:cNvSpPr/>
            <p:nvPr/>
          </p:nvSpPr>
          <p:spPr>
            <a:xfrm>
              <a:off x="6158813" y="2601453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CD2585-11F3-4231-AF9E-2BF782F73E58}"/>
                </a:ext>
              </a:extLst>
            </p:cNvPr>
            <p:cNvSpPr/>
            <p:nvPr/>
          </p:nvSpPr>
          <p:spPr>
            <a:xfrm>
              <a:off x="2310684" y="632051"/>
              <a:ext cx="2353700" cy="2353700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E1657D-8034-4936-8251-3B4F21D96697}"/>
                </a:ext>
              </a:extLst>
            </p:cNvPr>
            <p:cNvSpPr/>
            <p:nvPr/>
          </p:nvSpPr>
          <p:spPr>
            <a:xfrm>
              <a:off x="9892167" y="809769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1387CB-167A-47C0-85B0-C9BDF663EDD8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17" name="Graphic 151">
              <a:extLst>
                <a:ext uri="{FF2B5EF4-FFF2-40B4-BE49-F238E27FC236}">
                  <a16:creationId xmlns:a16="http://schemas.microsoft.com/office/drawing/2014/main" id="{80ACFF80-9534-4379-B7C0-6A5DEFE56464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87CE426-89A7-4463-88CD-E24447B4E228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CB7084A-C8FB-45ED-AB39-126E16D98A48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D6CF4D7-698F-4FF4-A48E-CA9EF3C6A5CB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F0608F2-1D4F-445F-8E34-31C6CC2063A5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C148FC4-F79B-472A-8C6C-E34F344F005A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B82E984-17D8-46EF-A2F9-A2815C9ADE38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B2C992-6362-4F25-89C8-7CA91E74438C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1361C43-7C1D-4661-9AB4-38FF02CC2739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AFF17AD-E751-44FD-ADA0-AA561435660C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D3F38C2-E0E8-4FA5-BAD5-2606A48F7EED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01D1A15-9756-49C9-8634-5B0139E28A06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FBC7AD0-508E-4AAD-8993-36FC1D77C527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63C309A-532A-4CB1-B6DF-C48E1291CA5D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03A2616-ACAE-47C9-A2EB-67EE054DFE3C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49D70EA-DEFB-4E3F-BA23-DA13933D8B08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0B357BF-14C6-402F-8ED8-8A31FB82B5DD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31D08EC-65E4-4F1D-BC84-9484700D97DB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AD007B6-87CE-4D48-BE45-9BD3498DF00D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6455BD-ED57-4E83-89B8-8B0E13CFDC90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0C00DB5-18D1-4E67-ACFD-AE7D1FC45626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2A4C8D7-3BE3-4C40-8E3A-8EE6323C0302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C0EA361-0A1E-48D9-BACF-8CE7609F9475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E098F96-CF3C-4EF5-9317-3A79678A1C82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BE15CDA-21BF-4609-B623-A6DB4344AC84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E9CBB7-68FF-4FFF-A516-2E1FD6B9CC8A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0E8DD52-DCF8-4FE9-8FB8-36424B866AD4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D82A1E3-8A0C-413C-8C6E-96554F36D371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9086B8A-C77A-4BE9-A5AA-6D4437A60AF1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C3FA4C8-DAA7-47A0-9448-6D5BAC11BC7E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92CE7F4-C202-471F-B20E-F7BF1DAAA814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C6FDAC7-37D3-4D87-B2DD-673BE3FDACFD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151">
              <a:extLst>
                <a:ext uri="{FF2B5EF4-FFF2-40B4-BE49-F238E27FC236}">
                  <a16:creationId xmlns:a16="http://schemas.microsoft.com/office/drawing/2014/main" id="{41991A3E-BD04-434D-9957-CE5C7739D6DB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CCE70A8-C965-4DAD-81E4-53F9278198D2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541A168-77C6-4200-8561-1D89722FD43D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EBCD4F0-FC42-4E13-90C1-3B9911E85888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4B71A09-85B2-4A67-B24D-FD1CCEDEA0DB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86E7380-2BA7-42EE-B5DE-EE08C8B82729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E113556-30B5-423D-A3B3-6F907910B8A8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53B15C2-B978-4AC0-823C-E2CFAFE40EA7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D93759-7F38-4B31-86AE-F18E1EE35AD8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E91D9B5-6A08-4963-B5F6-F43D215D5353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844DF17-3471-4F08-A2FA-46140CA77A36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04700E2-B526-42D1-9F7F-1E3C2270707E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261043F-79DE-44F4-8699-BE5AE4B1CAE7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AD4288C-BA03-405B-9C6D-8F39C94F4FB1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D5B7689-A8DE-42DF-BC7F-27734F032438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E696CA-2E6C-4124-8816-42B1406A7982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92AC63-C388-4A5D-BBD4-68ABEAB8224A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8A52A7F-5C08-4EE7-BC48-2D0F1A1786EF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41420AF-24E2-4F74-88AA-D19C10DDAA88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F7B1C0C-E06D-4953-A02B-F67816F28230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C5B6F4D-42C7-4702-AEA9-ED0EE6DA8C26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CD9E675-DE3C-4F86-9FDD-51FF6B8029B7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6585471-F2B7-4C42-B141-51817942F7C3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42796F9-2EAE-49AC-AFDE-049C284C28B3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19AE564-FE9A-4DD3-A6EC-C34EC15029E2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5253D2B-E061-4C4D-849C-B7A3CBD02E5C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9B1575E-1FB7-4432-94C8-070343C21326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FECF69A-BFE1-41B9-899B-0DDF3AC7ED50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142B8F8-F440-4883-9034-02F732811307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892A786-8FD8-4131-B26E-DED6F33B4B51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05AA5C5-3EF2-48CE-B5EF-73C55535E6DE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CF074C-D227-49D7-BE0B-9D78742B3486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8395-00EF-4FB4-B473-98F19930EA6F}"/>
              </a:ext>
            </a:extLst>
          </p:cNvPr>
          <p:cNvGrpSpPr/>
          <p:nvPr userDrawn="1"/>
        </p:nvGrpSpPr>
        <p:grpSpPr>
          <a:xfrm>
            <a:off x="7550183" y="1337053"/>
            <a:ext cx="3277188" cy="5081651"/>
            <a:chOff x="7550183" y="1337053"/>
            <a:chExt cx="3277188" cy="5081651"/>
          </a:xfrm>
        </p:grpSpPr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B555BC8B-DD80-44A1-BE0A-B67BB279B0AF}"/>
                </a:ext>
              </a:extLst>
            </p:cNvPr>
            <p:cNvSpPr/>
            <p:nvPr/>
          </p:nvSpPr>
          <p:spPr>
            <a:xfrm flipH="1">
              <a:off x="7647527" y="1337053"/>
              <a:ext cx="3179844" cy="4518530"/>
            </a:xfrm>
            <a:custGeom>
              <a:avLst/>
              <a:gdLst>
                <a:gd name="connsiteX0" fmla="*/ 3930015 w 4366259"/>
                <a:gd name="connsiteY0" fmla="*/ 6203327 h 6204414"/>
                <a:gd name="connsiteX1" fmla="*/ 378143 w 4366259"/>
                <a:gd name="connsiteY1" fmla="*/ 5946152 h 6204414"/>
                <a:gd name="connsiteX2" fmla="*/ 0 w 4366259"/>
                <a:gd name="connsiteY2" fmla="*/ 5539434 h 6204414"/>
                <a:gd name="connsiteX3" fmla="*/ 0 w 4366259"/>
                <a:gd name="connsiteY3" fmla="*/ 718832 h 6204414"/>
                <a:gd name="connsiteX4" fmla="*/ 371475 w 4366259"/>
                <a:gd name="connsiteY4" fmla="*/ 313067 h 6204414"/>
                <a:gd name="connsiteX5" fmla="*/ 3923348 w 4366259"/>
                <a:gd name="connsiteY5" fmla="*/ 1599 h 6204414"/>
                <a:gd name="connsiteX6" fmla="*/ 4366260 w 4366259"/>
                <a:gd name="connsiteY6" fmla="*/ 407364 h 6204414"/>
                <a:gd name="connsiteX7" fmla="*/ 4366260 w 4366259"/>
                <a:gd name="connsiteY7" fmla="*/ 5796609 h 6204414"/>
                <a:gd name="connsiteX8" fmla="*/ 3930015 w 4366259"/>
                <a:gd name="connsiteY8" fmla="*/ 6203327 h 620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66259" h="6204414">
                  <a:moveTo>
                    <a:pt x="3930015" y="6203327"/>
                  </a:moveTo>
                  <a:lnTo>
                    <a:pt x="378143" y="5946152"/>
                  </a:lnTo>
                  <a:cubicBezTo>
                    <a:pt x="164783" y="5930912"/>
                    <a:pt x="0" y="5753747"/>
                    <a:pt x="0" y="5539434"/>
                  </a:cubicBezTo>
                  <a:lnTo>
                    <a:pt x="0" y="718832"/>
                  </a:lnTo>
                  <a:cubicBezTo>
                    <a:pt x="0" y="507377"/>
                    <a:pt x="160973" y="331164"/>
                    <a:pt x="371475" y="313067"/>
                  </a:cubicBezTo>
                  <a:lnTo>
                    <a:pt x="3923348" y="1599"/>
                  </a:lnTo>
                  <a:cubicBezTo>
                    <a:pt x="4161473" y="-19356"/>
                    <a:pt x="4366260" y="168287"/>
                    <a:pt x="4366260" y="407364"/>
                  </a:cubicBezTo>
                  <a:lnTo>
                    <a:pt x="4366260" y="5796609"/>
                  </a:lnTo>
                  <a:cubicBezTo>
                    <a:pt x="4366260" y="6032830"/>
                    <a:pt x="4165283" y="6220472"/>
                    <a:pt x="3930015" y="6203327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7B65E8">
                    <a:shade val="67500"/>
                    <a:satMod val="115000"/>
                  </a:srgbClr>
                </a:gs>
                <a:gs pos="100000">
                  <a:srgbClr val="7B65E8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C7AFCD-5E9D-4ED0-8C44-37E13E8D2948}"/>
                </a:ext>
              </a:extLst>
            </p:cNvPr>
            <p:cNvSpPr/>
            <p:nvPr/>
          </p:nvSpPr>
          <p:spPr>
            <a:xfrm rot="2700000">
              <a:off x="7501055" y="3688113"/>
              <a:ext cx="2779719" cy="2681463"/>
            </a:xfrm>
            <a:custGeom>
              <a:avLst/>
              <a:gdLst>
                <a:gd name="connsiteX0" fmla="*/ 1641033 w 1980045"/>
                <a:gd name="connsiteY0" fmla="*/ 245177 h 1910056"/>
                <a:gd name="connsiteX1" fmla="*/ 509897 w 1980045"/>
                <a:gd name="connsiteY1" fmla="*/ 145371 h 1910056"/>
                <a:gd name="connsiteX2" fmla="*/ 432504 w 1980045"/>
                <a:gd name="connsiteY2" fmla="*/ 194538 h 1910056"/>
                <a:gd name="connsiteX3" fmla="*/ 16 w 1980045"/>
                <a:gd name="connsiteY3" fmla="*/ 987130 h 1910056"/>
                <a:gd name="connsiteX4" fmla="*/ 443 w 1980045"/>
                <a:gd name="connsiteY4" fmla="*/ 1179202 h 1910056"/>
                <a:gd name="connsiteX5" fmla="*/ 427 w 1980045"/>
                <a:gd name="connsiteY5" fmla="*/ 1217983 h 1910056"/>
                <a:gd name="connsiteX6" fmla="*/ 630572 w 1980045"/>
                <a:gd name="connsiteY6" fmla="*/ 1848127 h 1910056"/>
                <a:gd name="connsiteX7" fmla="*/ 939789 w 1980045"/>
                <a:gd name="connsiteY7" fmla="*/ 1837296 h 1910056"/>
                <a:gd name="connsiteX8" fmla="*/ 1980045 w 1980045"/>
                <a:gd name="connsiteY8" fmla="*/ 634641 h 1910056"/>
                <a:gd name="connsiteX9" fmla="*/ 1724050 w 1980045"/>
                <a:gd name="connsiteY9" fmla="*/ 331569 h 1910056"/>
                <a:gd name="connsiteX10" fmla="*/ 1700377 w 1980045"/>
                <a:gd name="connsiteY10" fmla="*/ 304709 h 1910056"/>
                <a:gd name="connsiteX11" fmla="*/ 1641033 w 1980045"/>
                <a:gd name="connsiteY11" fmla="*/ 245177 h 1910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045" h="1910056">
                  <a:moveTo>
                    <a:pt x="1641033" y="245177"/>
                  </a:moveTo>
                  <a:cubicBezTo>
                    <a:pt x="1333509" y="-36819"/>
                    <a:pt x="869687" y="-82966"/>
                    <a:pt x="509897" y="145371"/>
                  </a:cubicBezTo>
                  <a:lnTo>
                    <a:pt x="432504" y="194538"/>
                  </a:lnTo>
                  <a:cubicBezTo>
                    <a:pt x="161630" y="367078"/>
                    <a:pt x="-1805" y="666178"/>
                    <a:pt x="16" y="987130"/>
                  </a:cubicBezTo>
                  <a:cubicBezTo>
                    <a:pt x="244" y="1047564"/>
                    <a:pt x="386" y="1111868"/>
                    <a:pt x="443" y="1179202"/>
                  </a:cubicBezTo>
                  <a:lnTo>
                    <a:pt x="427" y="1217983"/>
                  </a:lnTo>
                  <a:lnTo>
                    <a:pt x="630572" y="1848127"/>
                  </a:lnTo>
                  <a:cubicBezTo>
                    <a:pt x="717223" y="1934778"/>
                    <a:pt x="859777" y="1929887"/>
                    <a:pt x="939789" y="1837296"/>
                  </a:cubicBezTo>
                  <a:lnTo>
                    <a:pt x="1980045" y="634641"/>
                  </a:lnTo>
                  <a:lnTo>
                    <a:pt x="1724050" y="331569"/>
                  </a:lnTo>
                  <a:cubicBezTo>
                    <a:pt x="1716311" y="322463"/>
                    <a:pt x="1708572" y="313358"/>
                    <a:pt x="1700377" y="304709"/>
                  </a:cubicBezTo>
                  <a:cubicBezTo>
                    <a:pt x="1681342" y="283824"/>
                    <a:pt x="1661535" y="263976"/>
                    <a:pt x="1641033" y="245177"/>
                  </a:cubicBezTo>
                  <a:close/>
                </a:path>
              </a:pathLst>
            </a:custGeom>
            <a:solidFill>
              <a:srgbClr val="FFAD20"/>
            </a:solidFill>
            <a:ln w="8913" cap="flat">
              <a:noFill/>
              <a:prstDash val="solid"/>
              <a:miter/>
            </a:ln>
            <a:effectLst/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2DD48C9-21E3-4834-8E06-E4A5A9367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0598" y="777241"/>
            <a:ext cx="2765054" cy="5078343"/>
          </a:xfrm>
          <a:custGeom>
            <a:avLst/>
            <a:gdLst>
              <a:gd name="connsiteX0" fmla="*/ 0 w 2765054"/>
              <a:gd name="connsiteY0" fmla="*/ 0 h 5078343"/>
              <a:gd name="connsiteX1" fmla="*/ 2765054 w 2765054"/>
              <a:gd name="connsiteY1" fmla="*/ 0 h 5078343"/>
              <a:gd name="connsiteX2" fmla="*/ 2765054 w 2765054"/>
              <a:gd name="connsiteY2" fmla="*/ 812791 h 5078343"/>
              <a:gd name="connsiteX3" fmla="*/ 2765054 w 2765054"/>
              <a:gd name="connsiteY3" fmla="*/ 3456814 h 5078343"/>
              <a:gd name="connsiteX4" fmla="*/ 2765054 w 2765054"/>
              <a:gd name="connsiteY4" fmla="*/ 4865225 h 5078343"/>
              <a:gd name="connsiteX5" fmla="*/ 2671380 w 2765054"/>
              <a:gd name="connsiteY5" fmla="*/ 4890256 h 5078343"/>
              <a:gd name="connsiteX6" fmla="*/ 84635 w 2765054"/>
              <a:gd name="connsiteY6" fmla="*/ 5077551 h 5078343"/>
              <a:gd name="connsiteX7" fmla="*/ 21790 w 2765054"/>
              <a:gd name="connsiteY7" fmla="*/ 5075464 h 5078343"/>
              <a:gd name="connsiteX8" fmla="*/ 0 w 2765054"/>
              <a:gd name="connsiteY8" fmla="*/ 5070030 h 5078343"/>
              <a:gd name="connsiteX9" fmla="*/ 0 w 2765054"/>
              <a:gd name="connsiteY9" fmla="*/ 3456814 h 5078343"/>
              <a:gd name="connsiteX10" fmla="*/ 0 w 2765054"/>
              <a:gd name="connsiteY10" fmla="*/ 568222 h 50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5054" h="5078343">
                <a:moveTo>
                  <a:pt x="0" y="0"/>
                </a:moveTo>
                <a:lnTo>
                  <a:pt x="2765054" y="0"/>
                </a:lnTo>
                <a:lnTo>
                  <a:pt x="2765054" y="812791"/>
                </a:lnTo>
                <a:lnTo>
                  <a:pt x="2765054" y="3456814"/>
                </a:lnTo>
                <a:lnTo>
                  <a:pt x="2765054" y="4865225"/>
                </a:lnTo>
                <a:lnTo>
                  <a:pt x="2671380" y="4890256"/>
                </a:lnTo>
                <a:lnTo>
                  <a:pt x="84635" y="5077551"/>
                </a:lnTo>
                <a:cubicBezTo>
                  <a:pt x="63218" y="5079111"/>
                  <a:pt x="42190" y="5078342"/>
                  <a:pt x="21790" y="5075464"/>
                </a:cubicBezTo>
                <a:lnTo>
                  <a:pt x="0" y="5070030"/>
                </a:lnTo>
                <a:lnTo>
                  <a:pt x="0" y="3456814"/>
                </a:lnTo>
                <a:lnTo>
                  <a:pt x="0" y="568222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7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7F9F1CC-D607-45C4-8071-1D2031246B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7004214" cy="6858002"/>
          </a:xfrm>
          <a:prstGeom prst="rect">
            <a:avLst/>
          </a:prstGeom>
          <a:pattFill prst="pct60">
            <a:fgClr>
              <a:srgbClr val="7B65E8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3EA99F-4BFC-9249-A01D-CA5A0D20DC50}"/>
              </a:ext>
            </a:extLst>
          </p:cNvPr>
          <p:cNvGrpSpPr/>
          <p:nvPr userDrawn="1"/>
        </p:nvGrpSpPr>
        <p:grpSpPr>
          <a:xfrm>
            <a:off x="-954082" y="-543472"/>
            <a:ext cx="14207473" cy="6511599"/>
            <a:chOff x="-954082" y="-543472"/>
            <a:chExt cx="14207473" cy="6511599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D8AE9974-FC81-D94A-BA4A-38EA541D0E04}"/>
                </a:ext>
              </a:extLst>
            </p:cNvPr>
            <p:cNvSpPr/>
            <p:nvPr/>
          </p:nvSpPr>
          <p:spPr>
            <a:xfrm>
              <a:off x="0" y="0"/>
              <a:ext cx="12192000" cy="5968127"/>
            </a:xfrm>
            <a:custGeom>
              <a:avLst/>
              <a:gdLst>
                <a:gd name="connsiteX0" fmla="*/ 0 w 5539739"/>
                <a:gd name="connsiteY0" fmla="*/ 775335 h 2711767"/>
                <a:gd name="connsiteX1" fmla="*/ 341948 w 5539739"/>
                <a:gd name="connsiteY1" fmla="*/ 1995488 h 2711767"/>
                <a:gd name="connsiteX2" fmla="*/ 922973 w 5539739"/>
                <a:gd name="connsiteY2" fmla="*/ 2350770 h 2711767"/>
                <a:gd name="connsiteX3" fmla="*/ 4047173 w 5539739"/>
                <a:gd name="connsiteY3" fmla="*/ 2518410 h 2711767"/>
                <a:gd name="connsiteX4" fmla="*/ 5539740 w 5539739"/>
                <a:gd name="connsiteY4" fmla="*/ 2711768 h 2711767"/>
                <a:gd name="connsiteX5" fmla="*/ 5539740 w 5539739"/>
                <a:gd name="connsiteY5" fmla="*/ 0 h 2711767"/>
                <a:gd name="connsiteX6" fmla="*/ 0 w 5539739"/>
                <a:gd name="connsiteY6" fmla="*/ 0 h 2711767"/>
                <a:gd name="connsiteX7" fmla="*/ 0 w 5539739"/>
                <a:gd name="connsiteY7" fmla="*/ 775335 h 271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39739" h="2711767">
                  <a:moveTo>
                    <a:pt x="0" y="775335"/>
                  </a:moveTo>
                  <a:lnTo>
                    <a:pt x="341948" y="1995488"/>
                  </a:lnTo>
                  <a:cubicBezTo>
                    <a:pt x="341948" y="1995488"/>
                    <a:pt x="419100" y="2350770"/>
                    <a:pt x="922973" y="2350770"/>
                  </a:cubicBezTo>
                  <a:cubicBezTo>
                    <a:pt x="1426845" y="2350770"/>
                    <a:pt x="2652713" y="2350770"/>
                    <a:pt x="4047173" y="2518410"/>
                  </a:cubicBezTo>
                  <a:cubicBezTo>
                    <a:pt x="5441633" y="2686050"/>
                    <a:pt x="5539740" y="2711768"/>
                    <a:pt x="5539740" y="2711768"/>
                  </a:cubicBezTo>
                  <a:lnTo>
                    <a:pt x="5539740" y="0"/>
                  </a:lnTo>
                  <a:lnTo>
                    <a:pt x="0" y="0"/>
                  </a:lnTo>
                  <a:lnTo>
                    <a:pt x="0" y="775335"/>
                  </a:lnTo>
                  <a:close/>
                </a:path>
              </a:pathLst>
            </a:custGeom>
            <a:gradFill>
              <a:gsLst>
                <a:gs pos="0">
                  <a:srgbClr val="7B65E8">
                    <a:shade val="67500"/>
                    <a:satMod val="115000"/>
                  </a:srgbClr>
                </a:gs>
                <a:gs pos="100000">
                  <a:srgbClr val="7B65E8">
                    <a:shade val="100000"/>
                    <a:satMod val="115000"/>
                  </a:srgbClr>
                </a:gs>
              </a:gsLst>
              <a:lin ang="189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032C2C-42B0-DA4A-9BB4-4888B6EF4B6F}"/>
                </a:ext>
              </a:extLst>
            </p:cNvPr>
            <p:cNvGrpSpPr/>
            <p:nvPr/>
          </p:nvGrpSpPr>
          <p:grpSpPr>
            <a:xfrm>
              <a:off x="-954082" y="1135089"/>
              <a:ext cx="5813710" cy="4026446"/>
              <a:chOff x="-954082" y="1135089"/>
              <a:chExt cx="5813710" cy="4026446"/>
            </a:xfrm>
          </p:grpSpPr>
          <p:sp>
            <p:nvSpPr>
              <p:cNvPr id="9" name="Freeform: Shape 19">
                <a:extLst>
                  <a:ext uri="{FF2B5EF4-FFF2-40B4-BE49-F238E27FC236}">
                    <a16:creationId xmlns:a16="http://schemas.microsoft.com/office/drawing/2014/main" id="{2BE67658-9565-B945-A88B-69FDC70DFC0A}"/>
                  </a:ext>
                </a:extLst>
              </p:cNvPr>
              <p:cNvSpPr/>
              <p:nvPr/>
            </p:nvSpPr>
            <p:spPr>
              <a:xfrm rot="7200000">
                <a:off x="62562" y="364469"/>
                <a:ext cx="4026446" cy="5567686"/>
              </a:xfrm>
              <a:custGeom>
                <a:avLst/>
                <a:gdLst>
                  <a:gd name="connsiteX0" fmla="*/ 150463 w 4026446"/>
                  <a:gd name="connsiteY0" fmla="*/ 5269203 h 5567686"/>
                  <a:gd name="connsiteX1" fmla="*/ 95479 w 4026446"/>
                  <a:gd name="connsiteY1" fmla="*/ 5043161 h 5567686"/>
                  <a:gd name="connsiteX2" fmla="*/ 118 w 4026446"/>
                  <a:gd name="connsiteY2" fmla="*/ 547082 h 5567686"/>
                  <a:gd name="connsiteX3" fmla="*/ 599146 w 4026446"/>
                  <a:gd name="connsiteY3" fmla="*/ 3791 h 5567686"/>
                  <a:gd name="connsiteX4" fmla="*/ 2925013 w 4026446"/>
                  <a:gd name="connsiteY4" fmla="*/ 277570 h 5567686"/>
                  <a:gd name="connsiteX5" fmla="*/ 3065207 w 4026446"/>
                  <a:gd name="connsiteY5" fmla="*/ 532766 h 5567686"/>
                  <a:gd name="connsiteX6" fmla="*/ 3789446 w 4026446"/>
                  <a:gd name="connsiteY6" fmla="*/ 1809704 h 5567686"/>
                  <a:gd name="connsiteX7" fmla="*/ 3751656 w 4026446"/>
                  <a:gd name="connsiteY7" fmla="*/ 3308078 h 5567686"/>
                  <a:gd name="connsiteX8" fmla="*/ 1802364 w 4026446"/>
                  <a:gd name="connsiteY8" fmla="*/ 5302493 h 5567686"/>
                  <a:gd name="connsiteX9" fmla="*/ 1613031 w 4026446"/>
                  <a:gd name="connsiteY9" fmla="*/ 5411804 h 5567686"/>
                  <a:gd name="connsiteX10" fmla="*/ 719355 w 4026446"/>
                  <a:gd name="connsiteY10" fmla="*/ 5560260 h 5567686"/>
                  <a:gd name="connsiteX11" fmla="*/ 150463 w 4026446"/>
                  <a:gd name="connsiteY11" fmla="*/ 5269203 h 556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26446" h="5567686">
                    <a:moveTo>
                      <a:pt x="150463" y="5269203"/>
                    </a:moveTo>
                    <a:cubicBezTo>
                      <a:pt x="116843" y="5201228"/>
                      <a:pt x="97158" y="5124755"/>
                      <a:pt x="95479" y="5043161"/>
                    </a:cubicBezTo>
                    <a:lnTo>
                      <a:pt x="118" y="547082"/>
                    </a:lnTo>
                    <a:cubicBezTo>
                      <a:pt x="-6598" y="222048"/>
                      <a:pt x="275456" y="-34487"/>
                      <a:pt x="599146" y="3791"/>
                    </a:cubicBezTo>
                    <a:lnTo>
                      <a:pt x="2925013" y="277570"/>
                    </a:lnTo>
                    <a:lnTo>
                      <a:pt x="3065207" y="532766"/>
                    </a:lnTo>
                    <a:cubicBezTo>
                      <a:pt x="3365317" y="1075091"/>
                      <a:pt x="3616175" y="1509590"/>
                      <a:pt x="3789446" y="1809704"/>
                    </a:cubicBezTo>
                    <a:cubicBezTo>
                      <a:pt x="4343915" y="2770072"/>
                      <a:pt x="3751656" y="3308078"/>
                      <a:pt x="3751656" y="3308078"/>
                    </a:cubicBezTo>
                    <a:lnTo>
                      <a:pt x="1802364" y="5302493"/>
                    </a:lnTo>
                    <a:lnTo>
                      <a:pt x="1613031" y="5411804"/>
                    </a:lnTo>
                    <a:lnTo>
                      <a:pt x="719355" y="5560260"/>
                    </a:lnTo>
                    <a:cubicBezTo>
                      <a:pt x="477595" y="5600553"/>
                      <a:pt x="251322" y="5473125"/>
                      <a:pt x="150463" y="5269203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EFF3F7">
                      <a:shade val="67500"/>
                      <a:satMod val="115000"/>
                      <a:alpha val="0"/>
                    </a:srgbClr>
                  </a:gs>
                  <a:gs pos="100000">
                    <a:srgbClr val="EFF3F7">
                      <a:shade val="100000"/>
                      <a:satMod val="115000"/>
                      <a:alpha val="11000"/>
                    </a:srgbClr>
                  </a:gs>
                </a:gsLst>
                <a:lin ang="18900000" scaled="1"/>
                <a:tileRect/>
              </a:gradFill>
              <a:ln w="826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Freeform: Shape 24">
                <a:extLst>
                  <a:ext uri="{FF2B5EF4-FFF2-40B4-BE49-F238E27FC236}">
                    <a16:creationId xmlns:a16="http://schemas.microsoft.com/office/drawing/2014/main" id="{3FA5317F-9BC2-264F-B0B9-2ECAA98420D3}"/>
                  </a:ext>
                </a:extLst>
              </p:cNvPr>
              <p:cNvSpPr/>
              <p:nvPr/>
            </p:nvSpPr>
            <p:spPr>
              <a:xfrm rot="7200000">
                <a:off x="-358937" y="1203739"/>
                <a:ext cx="2876230" cy="4066519"/>
              </a:xfrm>
              <a:custGeom>
                <a:avLst/>
                <a:gdLst>
                  <a:gd name="connsiteX0" fmla="*/ 74764 w 2876230"/>
                  <a:gd name="connsiteY0" fmla="*/ 4066519 h 4066519"/>
                  <a:gd name="connsiteX1" fmla="*/ 118 w 2876230"/>
                  <a:gd name="connsiteY1" fmla="*/ 547082 h 4066519"/>
                  <a:gd name="connsiteX2" fmla="*/ 599147 w 2876230"/>
                  <a:gd name="connsiteY2" fmla="*/ 3791 h 4066519"/>
                  <a:gd name="connsiteX3" fmla="*/ 2641196 w 2876230"/>
                  <a:gd name="connsiteY3" fmla="*/ 244162 h 4066519"/>
                  <a:gd name="connsiteX4" fmla="*/ 2730179 w 2876230"/>
                  <a:gd name="connsiteY4" fmla="*/ 415469 h 4066519"/>
                  <a:gd name="connsiteX5" fmla="*/ 2601440 w 2876230"/>
                  <a:gd name="connsiteY5" fmla="*/ 1738751 h 4066519"/>
                  <a:gd name="connsiteX6" fmla="*/ 652148 w 2876230"/>
                  <a:gd name="connsiteY6" fmla="*/ 3733166 h 4066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76230" h="4066519">
                    <a:moveTo>
                      <a:pt x="74764" y="4066519"/>
                    </a:moveTo>
                    <a:lnTo>
                      <a:pt x="118" y="547082"/>
                    </a:lnTo>
                    <a:cubicBezTo>
                      <a:pt x="-6598" y="222048"/>
                      <a:pt x="275456" y="-34487"/>
                      <a:pt x="599147" y="3791"/>
                    </a:cubicBezTo>
                    <a:lnTo>
                      <a:pt x="2641196" y="244162"/>
                    </a:lnTo>
                    <a:lnTo>
                      <a:pt x="2730179" y="415469"/>
                    </a:lnTo>
                    <a:cubicBezTo>
                      <a:pt x="3121980" y="1265894"/>
                      <a:pt x="2601440" y="1738751"/>
                      <a:pt x="2601440" y="1738751"/>
                    </a:cubicBezTo>
                    <a:lnTo>
                      <a:pt x="652148" y="3733166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rgbClr val="EFF3F7">
                      <a:shade val="67500"/>
                      <a:satMod val="115000"/>
                      <a:alpha val="0"/>
                    </a:srgbClr>
                  </a:gs>
                  <a:gs pos="100000">
                    <a:srgbClr val="EFF3F7">
                      <a:shade val="100000"/>
                      <a:satMod val="115000"/>
                      <a:alpha val="21000"/>
                    </a:srgbClr>
                  </a:gs>
                </a:gsLst>
                <a:lin ang="18900000" scaled="1"/>
                <a:tileRect/>
              </a:gradFill>
              <a:ln w="826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025826-D285-E14D-A6F4-667E02679D60}"/>
                </a:ext>
              </a:extLst>
            </p:cNvPr>
            <p:cNvGrpSpPr/>
            <p:nvPr/>
          </p:nvGrpSpPr>
          <p:grpSpPr>
            <a:xfrm>
              <a:off x="9710447" y="-543472"/>
              <a:ext cx="3542944" cy="4270585"/>
              <a:chOff x="9710447" y="-543472"/>
              <a:chExt cx="3542944" cy="4270585"/>
            </a:xfrm>
          </p:grpSpPr>
          <p:sp>
            <p:nvSpPr>
              <p:cNvPr id="7" name="Freeform: Shape 27">
                <a:extLst>
                  <a:ext uri="{FF2B5EF4-FFF2-40B4-BE49-F238E27FC236}">
                    <a16:creationId xmlns:a16="http://schemas.microsoft.com/office/drawing/2014/main" id="{9F66D431-8BC8-E44D-9D86-21B4531E726D}"/>
                  </a:ext>
                </a:extLst>
              </p:cNvPr>
              <p:cNvSpPr/>
              <p:nvPr/>
            </p:nvSpPr>
            <p:spPr>
              <a:xfrm rot="18900000">
                <a:off x="10771203" y="132626"/>
                <a:ext cx="2482188" cy="2885681"/>
              </a:xfrm>
              <a:custGeom>
                <a:avLst/>
                <a:gdLst>
                  <a:gd name="connsiteX0" fmla="*/ 2238622 w 2482188"/>
                  <a:gd name="connsiteY0" fmla="*/ 212322 h 2885681"/>
                  <a:gd name="connsiteX1" fmla="*/ 2482188 w 2482188"/>
                  <a:gd name="connsiteY1" fmla="*/ 455888 h 2885681"/>
                  <a:gd name="connsiteX2" fmla="*/ 52395 w 2482188"/>
                  <a:gd name="connsiteY2" fmla="*/ 2885681 h 2885681"/>
                  <a:gd name="connsiteX3" fmla="*/ 90 w 2482188"/>
                  <a:gd name="connsiteY3" fmla="*/ 419629 h 2885681"/>
                  <a:gd name="connsiteX4" fmla="*/ 459564 w 2482188"/>
                  <a:gd name="connsiteY4" fmla="*/ 2909 h 2885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2188" h="2885681">
                    <a:moveTo>
                      <a:pt x="2238622" y="212322"/>
                    </a:moveTo>
                    <a:lnTo>
                      <a:pt x="2482188" y="455888"/>
                    </a:lnTo>
                    <a:lnTo>
                      <a:pt x="52395" y="2885681"/>
                    </a:lnTo>
                    <a:lnTo>
                      <a:pt x="90" y="419629"/>
                    </a:lnTo>
                    <a:cubicBezTo>
                      <a:pt x="-5061" y="170318"/>
                      <a:pt x="211283" y="-26452"/>
                      <a:pt x="459564" y="290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FF3F7">
                      <a:shade val="67500"/>
                      <a:satMod val="115000"/>
                      <a:alpha val="0"/>
                    </a:srgbClr>
                  </a:gs>
                  <a:gs pos="100000">
                    <a:srgbClr val="EFF3F7">
                      <a:shade val="100000"/>
                      <a:satMod val="115000"/>
                      <a:alpha val="21000"/>
                    </a:srgbClr>
                  </a:gs>
                </a:gsLst>
                <a:lin ang="18900000" scaled="1"/>
                <a:tileRect/>
              </a:gradFill>
              <a:ln w="826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Freeform: Shape 34">
                <a:extLst>
                  <a:ext uri="{FF2B5EF4-FFF2-40B4-BE49-F238E27FC236}">
                    <a16:creationId xmlns:a16="http://schemas.microsoft.com/office/drawing/2014/main" id="{082D36E0-5C5A-E946-9898-B31A368352DF}"/>
                  </a:ext>
                </a:extLst>
              </p:cNvPr>
              <p:cNvSpPr/>
              <p:nvPr/>
            </p:nvSpPr>
            <p:spPr>
              <a:xfrm rot="18900000">
                <a:off x="9710447" y="-543472"/>
                <a:ext cx="3374495" cy="4270585"/>
              </a:xfrm>
              <a:custGeom>
                <a:avLst/>
                <a:gdLst>
                  <a:gd name="connsiteX0" fmla="*/ 1985677 w 3374495"/>
                  <a:gd name="connsiteY0" fmla="*/ 182548 h 4270585"/>
                  <a:gd name="connsiteX1" fmla="*/ 3374495 w 3374495"/>
                  <a:gd name="connsiteY1" fmla="*/ 1571366 h 4270585"/>
                  <a:gd name="connsiteX2" fmla="*/ 706710 w 3374495"/>
                  <a:gd name="connsiteY2" fmla="*/ 4239150 h 4270585"/>
                  <a:gd name="connsiteX3" fmla="*/ 551768 w 3374495"/>
                  <a:gd name="connsiteY3" fmla="*/ 4264889 h 4270585"/>
                  <a:gd name="connsiteX4" fmla="*/ 73235 w 3374495"/>
                  <a:gd name="connsiteY4" fmla="*/ 3868258 h 4270585"/>
                  <a:gd name="connsiteX5" fmla="*/ 90 w 3374495"/>
                  <a:gd name="connsiteY5" fmla="*/ 419629 h 4270585"/>
                  <a:gd name="connsiteX6" fmla="*/ 459564 w 3374495"/>
                  <a:gd name="connsiteY6" fmla="*/ 2909 h 4270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74495" h="4270585">
                    <a:moveTo>
                      <a:pt x="1985677" y="182548"/>
                    </a:moveTo>
                    <a:lnTo>
                      <a:pt x="3374495" y="1571366"/>
                    </a:lnTo>
                    <a:lnTo>
                      <a:pt x="706710" y="4239150"/>
                    </a:lnTo>
                    <a:lnTo>
                      <a:pt x="551768" y="4264889"/>
                    </a:lnTo>
                    <a:cubicBezTo>
                      <a:pt x="304517" y="4306097"/>
                      <a:pt x="78387" y="4118600"/>
                      <a:pt x="73235" y="3868258"/>
                    </a:cubicBezTo>
                    <a:lnTo>
                      <a:pt x="90" y="419629"/>
                    </a:lnTo>
                    <a:cubicBezTo>
                      <a:pt x="-5061" y="170318"/>
                      <a:pt x="211283" y="-26452"/>
                      <a:pt x="459564" y="290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FF3F7">
                      <a:shade val="67500"/>
                      <a:satMod val="115000"/>
                      <a:alpha val="0"/>
                    </a:srgbClr>
                  </a:gs>
                  <a:gs pos="100000">
                    <a:srgbClr val="EFF3F7">
                      <a:shade val="100000"/>
                      <a:satMod val="115000"/>
                      <a:alpha val="21000"/>
                    </a:srgbClr>
                  </a:gs>
                </a:gsLst>
                <a:lin ang="18900000" scaled="1"/>
                <a:tileRect/>
              </a:gradFill>
              <a:ln w="826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C95E2F-4AC0-4A71-8D62-902B26081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089" y="816280"/>
            <a:ext cx="3677321" cy="5225441"/>
          </a:xfrm>
          <a:custGeom>
            <a:avLst/>
            <a:gdLst>
              <a:gd name="connsiteX0" fmla="*/ 373027 w 3677321"/>
              <a:gd name="connsiteY0" fmla="*/ 1348 h 5225441"/>
              <a:gd name="connsiteX1" fmla="*/ 3364460 w 3677321"/>
              <a:gd name="connsiteY1" fmla="*/ 263670 h 5225441"/>
              <a:gd name="connsiteX2" fmla="*/ 3677321 w 3677321"/>
              <a:gd name="connsiteY2" fmla="*/ 605411 h 5225441"/>
              <a:gd name="connsiteX3" fmla="*/ 3677321 w 3677321"/>
              <a:gd name="connsiteY3" fmla="*/ 4665385 h 5225441"/>
              <a:gd name="connsiteX4" fmla="*/ 3358844 w 3677321"/>
              <a:gd name="connsiteY4" fmla="*/ 5007929 h 5225441"/>
              <a:gd name="connsiteX5" fmla="*/ 367411 w 3677321"/>
              <a:gd name="connsiteY5" fmla="*/ 5224525 h 5225441"/>
              <a:gd name="connsiteX6" fmla="*/ 0 w 3677321"/>
              <a:gd name="connsiteY6" fmla="*/ 4881982 h 5225441"/>
              <a:gd name="connsiteX7" fmla="*/ 0 w 3677321"/>
              <a:gd name="connsiteY7" fmla="*/ 343088 h 5225441"/>
              <a:gd name="connsiteX8" fmla="*/ 373027 w 3677321"/>
              <a:gd name="connsiteY8" fmla="*/ 1348 h 522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77321" h="5225441">
                <a:moveTo>
                  <a:pt x="373027" y="1348"/>
                </a:moveTo>
                <a:lnTo>
                  <a:pt x="3364460" y="263670"/>
                </a:lnTo>
                <a:cubicBezTo>
                  <a:pt x="3541747" y="278912"/>
                  <a:pt x="3677321" y="427321"/>
                  <a:pt x="3677321" y="605411"/>
                </a:cubicBezTo>
                <a:lnTo>
                  <a:pt x="3677321" y="4665385"/>
                </a:lnTo>
                <a:cubicBezTo>
                  <a:pt x="3677321" y="4845883"/>
                  <a:pt x="3538539" y="4995093"/>
                  <a:pt x="3358844" y="5007929"/>
                </a:cubicBezTo>
                <a:lnTo>
                  <a:pt x="367411" y="5224525"/>
                </a:lnTo>
                <a:cubicBezTo>
                  <a:pt x="169266" y="5238965"/>
                  <a:pt x="0" y="5080930"/>
                  <a:pt x="0" y="4881982"/>
                </a:cubicBezTo>
                <a:lnTo>
                  <a:pt x="0" y="343088"/>
                </a:lnTo>
                <a:cubicBezTo>
                  <a:pt x="0" y="141735"/>
                  <a:pt x="172475" y="-16301"/>
                  <a:pt x="373027" y="1348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7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FC604A-90E5-45C9-A90D-C6196C2F7A90}"/>
              </a:ext>
            </a:extLst>
          </p:cNvPr>
          <p:cNvSpPr/>
          <p:nvPr userDrawn="1"/>
        </p:nvSpPr>
        <p:spPr>
          <a:xfrm>
            <a:off x="969291" y="2560912"/>
            <a:ext cx="10253419" cy="1920004"/>
          </a:xfrm>
          <a:prstGeom prst="roundRect">
            <a:avLst>
              <a:gd name="adj" fmla="val 7719"/>
            </a:avLst>
          </a:prstGeom>
          <a:solidFill>
            <a:schemeClr val="bg1"/>
          </a:solidFill>
          <a:ln>
            <a:noFill/>
          </a:ln>
          <a:effectLst>
            <a:outerShdw blurRad="698500" dist="190500" dir="2700000" algn="tl" rotWithShape="0">
              <a:srgbClr val="2C3138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1E4E2-9478-4FA4-A2FE-D003C266F28D}"/>
              </a:ext>
            </a:extLst>
          </p:cNvPr>
          <p:cNvGrpSpPr/>
          <p:nvPr userDrawn="1"/>
        </p:nvGrpSpPr>
        <p:grpSpPr>
          <a:xfrm>
            <a:off x="609144" y="1227752"/>
            <a:ext cx="10973712" cy="4089206"/>
            <a:chOff x="609144" y="1308166"/>
            <a:chExt cx="10973712" cy="408920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CB3D66-265F-4862-BB98-D1F63F7427E3}"/>
                </a:ext>
              </a:extLst>
            </p:cNvPr>
            <p:cNvGrpSpPr/>
            <p:nvPr/>
          </p:nvGrpSpPr>
          <p:grpSpPr>
            <a:xfrm>
              <a:off x="609144" y="2702075"/>
              <a:ext cx="2695297" cy="2695297"/>
              <a:chOff x="609144" y="2702075"/>
              <a:chExt cx="2695297" cy="269529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8D1D98-C016-4A8E-AAE0-313F9259BA81}"/>
                  </a:ext>
                </a:extLst>
              </p:cNvPr>
              <p:cNvSpPr/>
              <p:nvPr/>
            </p:nvSpPr>
            <p:spPr>
              <a:xfrm>
                <a:off x="902751" y="4181385"/>
                <a:ext cx="844421" cy="844421"/>
              </a:xfrm>
              <a:prstGeom prst="ellipse">
                <a:avLst/>
              </a:prstGeom>
              <a:gradFill>
                <a:gsLst>
                  <a:gs pos="14000">
                    <a:srgbClr val="00B3FF">
                      <a:alpha val="0"/>
                    </a:srgbClr>
                  </a:gs>
                  <a:gs pos="100000">
                    <a:srgbClr val="7B65E8">
                      <a:alpha val="8000"/>
                    </a:srgb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C2025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3FAEB2E-AB9D-495F-AA74-A94552697027}"/>
                  </a:ext>
                </a:extLst>
              </p:cNvPr>
              <p:cNvSpPr/>
              <p:nvPr/>
            </p:nvSpPr>
            <p:spPr>
              <a:xfrm>
                <a:off x="609144" y="2702075"/>
                <a:ext cx="2695297" cy="2695297"/>
              </a:xfrm>
              <a:prstGeom prst="ellipse">
                <a:avLst/>
              </a:prstGeom>
              <a:gradFill>
                <a:gsLst>
                  <a:gs pos="14000">
                    <a:srgbClr val="00B3FF">
                      <a:alpha val="0"/>
                    </a:srgbClr>
                  </a:gs>
                  <a:gs pos="100000">
                    <a:srgbClr val="7B65E8">
                      <a:alpha val="8000"/>
                    </a:srgb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2FA5E3-230D-4ACF-B634-99CFD1E7FBD5}"/>
                </a:ext>
              </a:extLst>
            </p:cNvPr>
            <p:cNvGrpSpPr/>
            <p:nvPr/>
          </p:nvGrpSpPr>
          <p:grpSpPr>
            <a:xfrm>
              <a:off x="8841299" y="1308166"/>
              <a:ext cx="2741557" cy="2741557"/>
              <a:chOff x="8841299" y="1308166"/>
              <a:chExt cx="2741557" cy="274155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98B6BE-A94F-47A7-8E8E-0CCEA7673E66}"/>
                  </a:ext>
                </a:extLst>
              </p:cNvPr>
              <p:cNvSpPr/>
              <p:nvPr/>
            </p:nvSpPr>
            <p:spPr>
              <a:xfrm>
                <a:off x="8841299" y="1308166"/>
                <a:ext cx="2741557" cy="2741557"/>
              </a:xfrm>
              <a:prstGeom prst="ellipse">
                <a:avLst/>
              </a:prstGeom>
              <a:gradFill>
                <a:gsLst>
                  <a:gs pos="14000">
                    <a:srgbClr val="FFAD20">
                      <a:alpha val="0"/>
                    </a:srgbClr>
                  </a:gs>
                  <a:gs pos="100000">
                    <a:srgbClr val="FFAD20">
                      <a:alpha val="10000"/>
                    </a:srgb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94FCF6C-3071-4E59-A67F-81A1E6BABFA6}"/>
                  </a:ext>
                </a:extLst>
              </p:cNvPr>
              <p:cNvSpPr/>
              <p:nvPr/>
            </p:nvSpPr>
            <p:spPr>
              <a:xfrm>
                <a:off x="9234544" y="2600325"/>
                <a:ext cx="1053922" cy="1053922"/>
              </a:xfrm>
              <a:prstGeom prst="ellipse">
                <a:avLst/>
              </a:prstGeom>
              <a:gradFill>
                <a:gsLst>
                  <a:gs pos="14000">
                    <a:srgbClr val="FFAD20">
                      <a:alpha val="0"/>
                    </a:srgbClr>
                  </a:gs>
                  <a:gs pos="100000">
                    <a:srgbClr val="FFAD20">
                      <a:alpha val="10000"/>
                    </a:srgb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C5ACD5-AD40-40B6-AC7B-CBF41ECCCB47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15" name="Graphic 151">
              <a:extLst>
                <a:ext uri="{FF2B5EF4-FFF2-40B4-BE49-F238E27FC236}">
                  <a16:creationId xmlns:a16="http://schemas.microsoft.com/office/drawing/2014/main" id="{EE526515-4191-4FAE-9E0F-AE11E92C239D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F535921-EB42-4A0E-804E-6905B6BCEAA7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F98451-71CB-479A-A4E3-127C32C113B0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E509F6-CC23-41A6-9200-234797E1D5D0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9AA931B-CA8B-44BC-98E9-46A3DC4B23BD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E3B8E9E-83B6-493F-A3E7-1833EBE6919C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4E1E9E8-42BB-4973-B85A-EF2DAF4E445C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51FB063-6969-49E6-9341-DB9154471C00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AF91468-E7F0-4FCD-9A54-378C177139F9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0FAA0A2-52C9-424C-9A9C-A9846A730695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8221450-935F-45B1-B9E1-8604DC330DBB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620BB6B-CBD0-4A79-BBA7-4021E44D91B5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8D4FE31-30EA-4C5D-B104-665788F1C493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292FBF-CDE1-4715-8816-AE2ECCBCB791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30E1D6F-563A-4A15-B822-8A699CDFE179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11ED36D-E427-48FC-9D5F-8E739674D0E6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808097C-C403-42B3-A409-D9FB4272AFD7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DB88764-C439-4ED0-B7B4-A794862B4B91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6DB8FCC-3B26-45ED-A0D7-560D4DDC15BF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379AF5E-3D2B-40CD-B365-D19FF690396A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B3E0C64-C46F-4C05-AD10-9249A8978BCF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48EF018-E1D6-420B-8B41-8C43195821DB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FF30721-E330-46CF-97EA-10137EBB1AF2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9EC72A3-7E02-4863-A61E-B34E1303211D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AC83342-A94F-42F1-A0F7-54C02F241A49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3168EA-8DAD-4A45-909B-9C6CAD21F1A7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93ACAFF-27BA-4F72-AE1C-87638D6D040E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843AEFC-C313-4435-A2C4-81625E084A52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D1619741-80EB-47A0-B467-6FB3FF19A47B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B5EF270-2A9C-4F23-B990-B78DDC3EAE5A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29AED8F-D080-4CAC-B877-30B8B7BDA3AB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1D1783F-5C09-40A6-A26C-E73172DA04C0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151">
              <a:extLst>
                <a:ext uri="{FF2B5EF4-FFF2-40B4-BE49-F238E27FC236}">
                  <a16:creationId xmlns:a16="http://schemas.microsoft.com/office/drawing/2014/main" id="{68216759-8648-4028-B279-EBC34C69912E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EE6E279-C699-4225-A92C-9A05E5C5B497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40CBE8-B5AA-489F-9039-AC329307C449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09F15A-A0B9-4A7F-B46D-AA6958575038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97A4128-DBAC-4D40-BBA1-BED10FC61BED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C9B10B-3477-4DD8-AB40-F8CACC029D10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BFC1D19-D4D1-46DB-A2A7-A1522E579085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739ED87-7BC7-4B23-AEDB-C354DF141F99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B7D3701-8DE4-4FDE-A503-91E5BD92391F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554913B-B162-4E9B-89CD-8C913568BB23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3E72BC7-7CA5-4B7A-899B-A4E6B4212D18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A753CA9-B0F1-41FA-A369-2BCA0960F7CD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EB7C823-DAC0-43EE-B14D-8904A337D11C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D2AD980-2848-4225-B229-BD723C362F15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C6352-8E56-478A-8BD7-2B671A435A97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9DCB00-DFB4-4F36-92EA-79630045165F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BCFE563-951F-490E-B6F4-63B263903636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7EBF9AF-92EF-436E-8AF1-EB2194A04333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52908EB-78DC-415C-A9BB-207D8F95AD93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CC78EF3-39F6-425B-9019-F32875F5F957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9B7D382-351B-4A3D-8C17-7E7B004FA375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E745FE9-ABF8-4222-845B-9BD63910D4B0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955EDCB-9823-4707-A650-596E3B5D9227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C7AFD7C-03B4-42D0-8519-AFE1849BD737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A560C82-4D43-4AC8-BA27-C5265E04DAAC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373BB78-09B9-44DC-8F23-884EAB7F3770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EE56E51-9A31-49A8-B98D-ED1FBDF35D95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336C328-6440-4860-8D08-6EC393A0E585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B093379-BDE0-4130-AB05-1D5E41419061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02E5739-9FA0-437D-A3EF-49DBEB787C5A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7DE614F-F4BB-4DEC-A21B-264B77E1FABB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48A30A0-7049-4287-8C29-28C5E217DBBD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Oval 37">
            <a:extLst>
              <a:ext uri="{FF2B5EF4-FFF2-40B4-BE49-F238E27FC236}">
                <a16:creationId xmlns:a16="http://schemas.microsoft.com/office/drawing/2014/main" id="{4B499399-0F0E-D341-8074-159D2D14C71A}"/>
              </a:ext>
            </a:extLst>
          </p:cNvPr>
          <p:cNvSpPr/>
          <p:nvPr userDrawn="1"/>
        </p:nvSpPr>
        <p:spPr>
          <a:xfrm>
            <a:off x="3945583" y="1198169"/>
            <a:ext cx="4300834" cy="4300834"/>
          </a:xfrm>
          <a:custGeom>
            <a:avLst/>
            <a:gdLst>
              <a:gd name="connsiteX0" fmla="*/ 0 w 4300834"/>
              <a:gd name="connsiteY0" fmla="*/ 2150417 h 4300834"/>
              <a:gd name="connsiteX1" fmla="*/ 2150417 w 4300834"/>
              <a:gd name="connsiteY1" fmla="*/ 0 h 4300834"/>
              <a:gd name="connsiteX2" fmla="*/ 4300834 w 4300834"/>
              <a:gd name="connsiteY2" fmla="*/ 2150417 h 4300834"/>
              <a:gd name="connsiteX3" fmla="*/ 2150417 w 4300834"/>
              <a:gd name="connsiteY3" fmla="*/ 4300834 h 4300834"/>
              <a:gd name="connsiteX4" fmla="*/ 0 w 4300834"/>
              <a:gd name="connsiteY4" fmla="*/ 2150417 h 430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0834" h="4300834" fill="none" extrusionOk="0">
                <a:moveTo>
                  <a:pt x="0" y="2150417"/>
                </a:moveTo>
                <a:cubicBezTo>
                  <a:pt x="220760" y="1147263"/>
                  <a:pt x="828939" y="-167835"/>
                  <a:pt x="2150417" y="0"/>
                </a:cubicBezTo>
                <a:cubicBezTo>
                  <a:pt x="3142426" y="12284"/>
                  <a:pt x="4250248" y="1167196"/>
                  <a:pt x="4300834" y="2150417"/>
                </a:cubicBezTo>
                <a:cubicBezTo>
                  <a:pt x="4301629" y="3101318"/>
                  <a:pt x="3217662" y="4342037"/>
                  <a:pt x="2150417" y="4300834"/>
                </a:cubicBezTo>
                <a:cubicBezTo>
                  <a:pt x="892826" y="4210329"/>
                  <a:pt x="152629" y="3252455"/>
                  <a:pt x="0" y="2150417"/>
                </a:cubicBezTo>
                <a:close/>
              </a:path>
              <a:path w="4300834" h="4300834" stroke="0" extrusionOk="0">
                <a:moveTo>
                  <a:pt x="0" y="2150417"/>
                </a:moveTo>
                <a:cubicBezTo>
                  <a:pt x="-98251" y="781597"/>
                  <a:pt x="1171191" y="-92945"/>
                  <a:pt x="2150417" y="0"/>
                </a:cubicBezTo>
                <a:cubicBezTo>
                  <a:pt x="3362974" y="52815"/>
                  <a:pt x="4044108" y="1082469"/>
                  <a:pt x="4300834" y="2150417"/>
                </a:cubicBezTo>
                <a:cubicBezTo>
                  <a:pt x="4223550" y="3270995"/>
                  <a:pt x="3651541" y="4184325"/>
                  <a:pt x="2150417" y="4300834"/>
                </a:cubicBezTo>
                <a:cubicBezTo>
                  <a:pt x="800822" y="4132039"/>
                  <a:pt x="161414" y="3460372"/>
                  <a:pt x="0" y="2150417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EFF3F7"/>
            </a:solidFill>
            <a:extLst>
              <a:ext uri="{C807C97D-BFC1-408E-A445-0C87EB9F89A2}">
                <ask:lineSketchStyleProps xmlns=""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04536D7-CD8C-AE40-8A28-9480503EEA49}"/>
              </a:ext>
            </a:extLst>
          </p:cNvPr>
          <p:cNvGrpSpPr/>
          <p:nvPr userDrawn="1"/>
        </p:nvGrpSpPr>
        <p:grpSpPr>
          <a:xfrm>
            <a:off x="4311285" y="1563872"/>
            <a:ext cx="3569428" cy="3569426"/>
            <a:chOff x="4311285" y="1563872"/>
            <a:chExt cx="3569428" cy="3569426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B88AA18-D4AE-8944-943C-93A69E37F986}"/>
                </a:ext>
              </a:extLst>
            </p:cNvPr>
            <p:cNvSpPr/>
            <p:nvPr/>
          </p:nvSpPr>
          <p:spPr>
            <a:xfrm>
              <a:off x="4311285" y="1563872"/>
              <a:ext cx="3569428" cy="3569426"/>
            </a:xfrm>
            <a:prstGeom prst="ellipse">
              <a:avLst/>
            </a:prstGeom>
            <a:gradFill flip="none" rotWithShape="0">
              <a:gsLst>
                <a:gs pos="0">
                  <a:srgbClr val="7B65E8">
                    <a:shade val="67500"/>
                    <a:satMod val="115000"/>
                  </a:srgbClr>
                </a:gs>
                <a:gs pos="100000">
                  <a:srgbClr val="7B65E8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30">
              <a:extLst>
                <a:ext uri="{FF2B5EF4-FFF2-40B4-BE49-F238E27FC236}">
                  <a16:creationId xmlns:a16="http://schemas.microsoft.com/office/drawing/2014/main" id="{798B12A6-4C97-414C-915F-80760C573ABD}"/>
                </a:ext>
              </a:extLst>
            </p:cNvPr>
            <p:cNvSpPr/>
            <p:nvPr/>
          </p:nvSpPr>
          <p:spPr>
            <a:xfrm>
              <a:off x="5930014" y="1566503"/>
              <a:ext cx="1907638" cy="1400841"/>
            </a:xfrm>
            <a:custGeom>
              <a:avLst/>
              <a:gdLst>
                <a:gd name="connsiteX0" fmla="*/ 226628 w 1982686"/>
                <a:gd name="connsiteY0" fmla="*/ 0 h 1455951"/>
                <a:gd name="connsiteX1" fmla="*/ 362171 w 1982686"/>
                <a:gd name="connsiteY1" fmla="*/ 6844 h 1455951"/>
                <a:gd name="connsiteX2" fmla="*/ 1944047 w 1982686"/>
                <a:gd name="connsiteY2" fmla="*/ 1300594 h 1455951"/>
                <a:gd name="connsiteX3" fmla="*/ 1982686 w 1982686"/>
                <a:gd name="connsiteY3" fmla="*/ 1450864 h 1455951"/>
                <a:gd name="connsiteX4" fmla="*/ 1881932 w 1982686"/>
                <a:gd name="connsiteY4" fmla="*/ 1455951 h 1455951"/>
                <a:gd name="connsiteX5" fmla="*/ 19013 w 1982686"/>
                <a:gd name="connsiteY5" fmla="*/ 85388 h 1455951"/>
                <a:gd name="connsiteX6" fmla="*/ 0 w 1982686"/>
                <a:gd name="connsiteY6" fmla="*/ 11443 h 145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2686" h="1455951">
                  <a:moveTo>
                    <a:pt x="226628" y="0"/>
                  </a:moveTo>
                  <a:lnTo>
                    <a:pt x="362171" y="6844"/>
                  </a:lnTo>
                  <a:cubicBezTo>
                    <a:pt x="1110457" y="82836"/>
                    <a:pt x="1727258" y="603596"/>
                    <a:pt x="1944047" y="1300594"/>
                  </a:cubicBezTo>
                  <a:lnTo>
                    <a:pt x="1982686" y="1450864"/>
                  </a:lnTo>
                  <a:lnTo>
                    <a:pt x="1881932" y="1455951"/>
                  </a:lnTo>
                  <a:cubicBezTo>
                    <a:pt x="1006630" y="1455951"/>
                    <a:pt x="265984" y="879423"/>
                    <a:pt x="19013" y="85388"/>
                  </a:cubicBezTo>
                  <a:lnTo>
                    <a:pt x="0" y="11443"/>
                  </a:lnTo>
                  <a:close/>
                </a:path>
              </a:pathLst>
            </a:custGeom>
            <a:solidFill>
              <a:srgbClr val="FFA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28">
              <a:extLst>
                <a:ext uri="{FF2B5EF4-FFF2-40B4-BE49-F238E27FC236}">
                  <a16:creationId xmlns:a16="http://schemas.microsoft.com/office/drawing/2014/main" id="{2603B0F4-8707-4E43-B38F-4FA2208BFFDF}"/>
                </a:ext>
              </a:extLst>
            </p:cNvPr>
            <p:cNvSpPr/>
            <p:nvPr/>
          </p:nvSpPr>
          <p:spPr>
            <a:xfrm>
              <a:off x="6095999" y="3969309"/>
              <a:ext cx="1605472" cy="1163716"/>
            </a:xfrm>
            <a:custGeom>
              <a:avLst/>
              <a:gdLst>
                <a:gd name="connsiteX0" fmla="*/ 1098301 w 1668632"/>
                <a:gd name="connsiteY0" fmla="*/ 0 h 1209498"/>
                <a:gd name="connsiteX1" fmla="*/ 1621817 w 1668632"/>
                <a:gd name="connsiteY1" fmla="*/ 132559 h 1209498"/>
                <a:gd name="connsiteX2" fmla="*/ 1668632 w 1668632"/>
                <a:gd name="connsiteY2" fmla="*/ 161000 h 1209498"/>
                <a:gd name="connsiteX3" fmla="*/ 1631047 w 1668632"/>
                <a:gd name="connsiteY3" fmla="*/ 239024 h 1209498"/>
                <a:gd name="connsiteX4" fmla="*/ 189656 w 1668632"/>
                <a:gd name="connsiteY4" fmla="*/ 1200204 h 1209498"/>
                <a:gd name="connsiteX5" fmla="*/ 5615 w 1668632"/>
                <a:gd name="connsiteY5" fmla="*/ 1209498 h 1209498"/>
                <a:gd name="connsiteX6" fmla="*/ 0 w 1668632"/>
                <a:gd name="connsiteY6" fmla="*/ 1098300 h 1209498"/>
                <a:gd name="connsiteX7" fmla="*/ 1098301 w 1668632"/>
                <a:gd name="connsiteY7" fmla="*/ 0 h 120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8632" h="1209498">
                  <a:moveTo>
                    <a:pt x="1098301" y="0"/>
                  </a:moveTo>
                  <a:cubicBezTo>
                    <a:pt x="1287856" y="0"/>
                    <a:pt x="1466195" y="48020"/>
                    <a:pt x="1621817" y="132559"/>
                  </a:cubicBezTo>
                  <a:lnTo>
                    <a:pt x="1668632" y="161000"/>
                  </a:lnTo>
                  <a:lnTo>
                    <a:pt x="1631047" y="239024"/>
                  </a:lnTo>
                  <a:cubicBezTo>
                    <a:pt x="1345490" y="764685"/>
                    <a:pt x="813227" y="1136877"/>
                    <a:pt x="189656" y="1200204"/>
                  </a:cubicBezTo>
                  <a:lnTo>
                    <a:pt x="5615" y="1209498"/>
                  </a:lnTo>
                  <a:lnTo>
                    <a:pt x="0" y="1098300"/>
                  </a:lnTo>
                  <a:cubicBezTo>
                    <a:pt x="0" y="491726"/>
                    <a:pt x="491726" y="0"/>
                    <a:pt x="1098301" y="0"/>
                  </a:cubicBezTo>
                  <a:close/>
                </a:path>
              </a:pathLst>
            </a:custGeom>
            <a:solidFill>
              <a:srgbClr val="00B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22">
              <a:extLst>
                <a:ext uri="{FF2B5EF4-FFF2-40B4-BE49-F238E27FC236}">
                  <a16:creationId xmlns:a16="http://schemas.microsoft.com/office/drawing/2014/main" id="{0314FF54-6C28-2F48-8F14-2BAA1493A2CA}"/>
                </a:ext>
              </a:extLst>
            </p:cNvPr>
            <p:cNvSpPr/>
            <p:nvPr/>
          </p:nvSpPr>
          <p:spPr>
            <a:xfrm>
              <a:off x="5726185" y="1593525"/>
              <a:ext cx="1952597" cy="1103592"/>
            </a:xfrm>
            <a:custGeom>
              <a:avLst/>
              <a:gdLst>
                <a:gd name="connsiteX0" fmla="*/ 55514 w 2029414"/>
                <a:gd name="connsiteY0" fmla="*/ 0 h 1147008"/>
                <a:gd name="connsiteX1" fmla="*/ 61160 w 2029414"/>
                <a:gd name="connsiteY1" fmla="*/ 36995 h 1147008"/>
                <a:gd name="connsiteX2" fmla="*/ 1353917 w 2029414"/>
                <a:gd name="connsiteY2" fmla="*/ 1090621 h 1147008"/>
                <a:gd name="connsiteX3" fmla="*/ 1982901 w 2029414"/>
                <a:gd name="connsiteY3" fmla="*/ 931357 h 1147008"/>
                <a:gd name="connsiteX4" fmla="*/ 2002838 w 2029414"/>
                <a:gd name="connsiteY4" fmla="*/ 919245 h 1147008"/>
                <a:gd name="connsiteX5" fmla="*/ 2015410 w 2029414"/>
                <a:gd name="connsiteY5" fmla="*/ 939938 h 1147008"/>
                <a:gd name="connsiteX6" fmla="*/ 2029414 w 2029414"/>
                <a:gd name="connsiteY6" fmla="*/ 969009 h 1147008"/>
                <a:gd name="connsiteX7" fmla="*/ 2009778 w 2029414"/>
                <a:gd name="connsiteY7" fmla="*/ 980938 h 1147008"/>
                <a:gd name="connsiteX8" fmla="*/ 1353917 w 2029414"/>
                <a:gd name="connsiteY8" fmla="*/ 1147008 h 1147008"/>
                <a:gd name="connsiteX9" fmla="*/ 5919 w 2029414"/>
                <a:gd name="connsiteY9" fmla="*/ 48358 h 1147008"/>
                <a:gd name="connsiteX10" fmla="*/ 0 w 2029414"/>
                <a:gd name="connsiteY10" fmla="*/ 9574 h 1147008"/>
                <a:gd name="connsiteX11" fmla="*/ 10531 w 2029414"/>
                <a:gd name="connsiteY11" fmla="*/ 6866 h 11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9414" h="1147008">
                  <a:moveTo>
                    <a:pt x="55514" y="0"/>
                  </a:moveTo>
                  <a:lnTo>
                    <a:pt x="61160" y="36995"/>
                  </a:lnTo>
                  <a:cubicBezTo>
                    <a:pt x="184205" y="638298"/>
                    <a:pt x="716238" y="1090621"/>
                    <a:pt x="1353917" y="1090621"/>
                  </a:cubicBezTo>
                  <a:cubicBezTo>
                    <a:pt x="1581660" y="1090621"/>
                    <a:pt x="1795927" y="1032927"/>
                    <a:pt x="1982901" y="931357"/>
                  </a:cubicBezTo>
                  <a:lnTo>
                    <a:pt x="2002838" y="919245"/>
                  </a:lnTo>
                  <a:lnTo>
                    <a:pt x="2015410" y="939938"/>
                  </a:lnTo>
                  <a:lnTo>
                    <a:pt x="2029414" y="969009"/>
                  </a:lnTo>
                  <a:lnTo>
                    <a:pt x="2009778" y="980938"/>
                  </a:lnTo>
                  <a:cubicBezTo>
                    <a:pt x="1814815" y="1086848"/>
                    <a:pt x="1591392" y="1147008"/>
                    <a:pt x="1353917" y="1147008"/>
                  </a:cubicBezTo>
                  <a:cubicBezTo>
                    <a:pt x="688989" y="1147008"/>
                    <a:pt x="134221" y="675356"/>
                    <a:pt x="5919" y="48358"/>
                  </a:cubicBezTo>
                  <a:lnTo>
                    <a:pt x="0" y="9574"/>
                  </a:lnTo>
                  <a:lnTo>
                    <a:pt x="10531" y="68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Freeform: Shape 20">
              <a:extLst>
                <a:ext uri="{FF2B5EF4-FFF2-40B4-BE49-F238E27FC236}">
                  <a16:creationId xmlns:a16="http://schemas.microsoft.com/office/drawing/2014/main" id="{4F1E92FE-324A-FC46-BBDE-773001984CDE}"/>
                </a:ext>
              </a:extLst>
            </p:cNvPr>
            <p:cNvSpPr/>
            <p:nvPr/>
          </p:nvSpPr>
          <p:spPr>
            <a:xfrm>
              <a:off x="4539219" y="4211613"/>
              <a:ext cx="1403334" cy="913938"/>
            </a:xfrm>
            <a:custGeom>
              <a:avLst/>
              <a:gdLst>
                <a:gd name="connsiteX0" fmla="*/ 150632 w 1458542"/>
                <a:gd name="connsiteY0" fmla="*/ 0 h 949893"/>
                <a:gd name="connsiteX1" fmla="*/ 1418456 w 1458542"/>
                <a:gd name="connsiteY1" fmla="*/ 840370 h 949893"/>
                <a:gd name="connsiteX2" fmla="*/ 1458542 w 1458542"/>
                <a:gd name="connsiteY2" fmla="*/ 949893 h 949893"/>
                <a:gd name="connsiteX3" fmla="*/ 1428370 w 1458542"/>
                <a:gd name="connsiteY3" fmla="*/ 948369 h 949893"/>
                <a:gd name="connsiteX4" fmla="*/ 1396198 w 1458542"/>
                <a:gd name="connsiteY4" fmla="*/ 943460 h 949893"/>
                <a:gd name="connsiteX5" fmla="*/ 1366500 w 1458542"/>
                <a:gd name="connsiteY5" fmla="*/ 862318 h 949893"/>
                <a:gd name="connsiteX6" fmla="*/ 150632 w 1458542"/>
                <a:gd name="connsiteY6" fmla="*/ 56387 h 949893"/>
                <a:gd name="connsiteX7" fmla="*/ 32638 w 1458542"/>
                <a:gd name="connsiteY7" fmla="*/ 62345 h 949893"/>
                <a:gd name="connsiteX8" fmla="*/ 0 w 1458542"/>
                <a:gd name="connsiteY8" fmla="*/ 8623 h 949893"/>
                <a:gd name="connsiteX9" fmla="*/ 9949 w 1458542"/>
                <a:gd name="connsiteY9" fmla="*/ 7104 h 949893"/>
                <a:gd name="connsiteX10" fmla="*/ 150632 w 1458542"/>
                <a:gd name="connsiteY10" fmla="*/ 0 h 94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8542" h="949893">
                  <a:moveTo>
                    <a:pt x="150632" y="0"/>
                  </a:moveTo>
                  <a:cubicBezTo>
                    <a:pt x="720571" y="0"/>
                    <a:pt x="1209575" y="346520"/>
                    <a:pt x="1418456" y="840370"/>
                  </a:cubicBezTo>
                  <a:lnTo>
                    <a:pt x="1458542" y="949893"/>
                  </a:lnTo>
                  <a:lnTo>
                    <a:pt x="1428370" y="948369"/>
                  </a:lnTo>
                  <a:lnTo>
                    <a:pt x="1396198" y="943460"/>
                  </a:lnTo>
                  <a:lnTo>
                    <a:pt x="1366500" y="862318"/>
                  </a:lnTo>
                  <a:cubicBezTo>
                    <a:pt x="1166179" y="388706"/>
                    <a:pt x="697214" y="56387"/>
                    <a:pt x="150632" y="56387"/>
                  </a:cubicBezTo>
                  <a:lnTo>
                    <a:pt x="32638" y="62345"/>
                  </a:lnTo>
                  <a:lnTo>
                    <a:pt x="0" y="8623"/>
                  </a:lnTo>
                  <a:lnTo>
                    <a:pt x="9949" y="7104"/>
                  </a:lnTo>
                  <a:cubicBezTo>
                    <a:pt x="56205" y="2407"/>
                    <a:pt x="103137" y="0"/>
                    <a:pt x="1506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078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3E6AF7-ACE1-4F08-89E1-1DD1969192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9300" y="2"/>
            <a:ext cx="8902700" cy="6857999"/>
          </a:xfrm>
          <a:custGeom>
            <a:avLst/>
            <a:gdLst>
              <a:gd name="connsiteX0" fmla="*/ 0 w 8902700"/>
              <a:gd name="connsiteY0" fmla="*/ 0 h 6857999"/>
              <a:gd name="connsiteX1" fmla="*/ 8902700 w 8902700"/>
              <a:gd name="connsiteY1" fmla="*/ 0 h 6857999"/>
              <a:gd name="connsiteX2" fmla="*/ 8902700 w 8902700"/>
              <a:gd name="connsiteY2" fmla="*/ 6857999 h 6857999"/>
              <a:gd name="connsiteX3" fmla="*/ 0 w 89027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2700" h="6857999">
                <a:moveTo>
                  <a:pt x="0" y="0"/>
                </a:moveTo>
                <a:lnTo>
                  <a:pt x="8902700" y="0"/>
                </a:lnTo>
                <a:lnTo>
                  <a:pt x="890270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57F62-2CB5-B14D-8930-3E0A5428409B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4" name="Graphic 151">
              <a:extLst>
                <a:ext uri="{FF2B5EF4-FFF2-40B4-BE49-F238E27FC236}">
                  <a16:creationId xmlns:a16="http://schemas.microsoft.com/office/drawing/2014/main" id="{92EEB22E-D9A1-0D42-86B4-2AE87502A515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38" name="Freeform: Shape 67">
                <a:extLst>
                  <a:ext uri="{FF2B5EF4-FFF2-40B4-BE49-F238E27FC236}">
                    <a16:creationId xmlns:a16="http://schemas.microsoft.com/office/drawing/2014/main" id="{5F77211A-3BA1-CA45-878D-343D9FB5F5FF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68">
                <a:extLst>
                  <a:ext uri="{FF2B5EF4-FFF2-40B4-BE49-F238E27FC236}">
                    <a16:creationId xmlns:a16="http://schemas.microsoft.com/office/drawing/2014/main" id="{7F4DFF52-50D9-5E48-A500-8AC4022A659B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69">
                <a:extLst>
                  <a:ext uri="{FF2B5EF4-FFF2-40B4-BE49-F238E27FC236}">
                    <a16:creationId xmlns:a16="http://schemas.microsoft.com/office/drawing/2014/main" id="{5FC50843-88E1-0C41-B4F1-72692E06680C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70">
                <a:extLst>
                  <a:ext uri="{FF2B5EF4-FFF2-40B4-BE49-F238E27FC236}">
                    <a16:creationId xmlns:a16="http://schemas.microsoft.com/office/drawing/2014/main" id="{BCDAB809-CE20-2E4D-8667-106A57930E32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71">
                <a:extLst>
                  <a:ext uri="{FF2B5EF4-FFF2-40B4-BE49-F238E27FC236}">
                    <a16:creationId xmlns:a16="http://schemas.microsoft.com/office/drawing/2014/main" id="{7ADEC1B5-05BE-9242-801D-3F1F6E46A93C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72">
                <a:extLst>
                  <a:ext uri="{FF2B5EF4-FFF2-40B4-BE49-F238E27FC236}">
                    <a16:creationId xmlns:a16="http://schemas.microsoft.com/office/drawing/2014/main" id="{9F18D57B-9D8A-024C-9114-B22741F74AA8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73">
                <a:extLst>
                  <a:ext uri="{FF2B5EF4-FFF2-40B4-BE49-F238E27FC236}">
                    <a16:creationId xmlns:a16="http://schemas.microsoft.com/office/drawing/2014/main" id="{658387D2-79DC-CC4E-BAFD-038DC34CA1FB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74">
                <a:extLst>
                  <a:ext uri="{FF2B5EF4-FFF2-40B4-BE49-F238E27FC236}">
                    <a16:creationId xmlns:a16="http://schemas.microsoft.com/office/drawing/2014/main" id="{48B9FD7C-B0D9-D24F-B4CF-34B7498EF0FB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75">
                <a:extLst>
                  <a:ext uri="{FF2B5EF4-FFF2-40B4-BE49-F238E27FC236}">
                    <a16:creationId xmlns:a16="http://schemas.microsoft.com/office/drawing/2014/main" id="{AC913761-F9DB-D54F-931F-20A1388EC797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76">
                <a:extLst>
                  <a:ext uri="{FF2B5EF4-FFF2-40B4-BE49-F238E27FC236}">
                    <a16:creationId xmlns:a16="http://schemas.microsoft.com/office/drawing/2014/main" id="{C1D6C369-14D3-5E41-8BB7-5C1AD6B0C69B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77">
                <a:extLst>
                  <a:ext uri="{FF2B5EF4-FFF2-40B4-BE49-F238E27FC236}">
                    <a16:creationId xmlns:a16="http://schemas.microsoft.com/office/drawing/2014/main" id="{74CF87E7-27E3-5049-8C72-92BA1A8FA8D6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78">
                <a:extLst>
                  <a:ext uri="{FF2B5EF4-FFF2-40B4-BE49-F238E27FC236}">
                    <a16:creationId xmlns:a16="http://schemas.microsoft.com/office/drawing/2014/main" id="{30ACBA46-FEDD-3E4F-A704-3A753064A723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79">
                <a:extLst>
                  <a:ext uri="{FF2B5EF4-FFF2-40B4-BE49-F238E27FC236}">
                    <a16:creationId xmlns:a16="http://schemas.microsoft.com/office/drawing/2014/main" id="{9C187E1F-A90A-1446-9E55-971247132FE5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80">
                <a:extLst>
                  <a:ext uri="{FF2B5EF4-FFF2-40B4-BE49-F238E27FC236}">
                    <a16:creationId xmlns:a16="http://schemas.microsoft.com/office/drawing/2014/main" id="{224AD522-D831-974A-B4AE-902E55B8F4E7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81">
                <a:extLst>
                  <a:ext uri="{FF2B5EF4-FFF2-40B4-BE49-F238E27FC236}">
                    <a16:creationId xmlns:a16="http://schemas.microsoft.com/office/drawing/2014/main" id="{403F6F2C-C948-8D41-8030-430F8310F0BA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82">
                <a:extLst>
                  <a:ext uri="{FF2B5EF4-FFF2-40B4-BE49-F238E27FC236}">
                    <a16:creationId xmlns:a16="http://schemas.microsoft.com/office/drawing/2014/main" id="{7B99A835-5DED-D148-A08D-D5DC265D8299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83">
                <a:extLst>
                  <a:ext uri="{FF2B5EF4-FFF2-40B4-BE49-F238E27FC236}">
                    <a16:creationId xmlns:a16="http://schemas.microsoft.com/office/drawing/2014/main" id="{0C7E3A08-6B7D-AD44-92E1-447E390F25E9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84">
                <a:extLst>
                  <a:ext uri="{FF2B5EF4-FFF2-40B4-BE49-F238E27FC236}">
                    <a16:creationId xmlns:a16="http://schemas.microsoft.com/office/drawing/2014/main" id="{BE0F9658-049C-C74C-8EBF-1A652F702898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85">
                <a:extLst>
                  <a:ext uri="{FF2B5EF4-FFF2-40B4-BE49-F238E27FC236}">
                    <a16:creationId xmlns:a16="http://schemas.microsoft.com/office/drawing/2014/main" id="{C89F1DC3-088C-304A-9AD8-D9913CB0D128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86">
                <a:extLst>
                  <a:ext uri="{FF2B5EF4-FFF2-40B4-BE49-F238E27FC236}">
                    <a16:creationId xmlns:a16="http://schemas.microsoft.com/office/drawing/2014/main" id="{7F4B18E3-50AF-DE4A-8A36-107784CDFCAF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87">
                <a:extLst>
                  <a:ext uri="{FF2B5EF4-FFF2-40B4-BE49-F238E27FC236}">
                    <a16:creationId xmlns:a16="http://schemas.microsoft.com/office/drawing/2014/main" id="{A104462C-BA3A-B849-9690-72EA6412546F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88">
                <a:extLst>
                  <a:ext uri="{FF2B5EF4-FFF2-40B4-BE49-F238E27FC236}">
                    <a16:creationId xmlns:a16="http://schemas.microsoft.com/office/drawing/2014/main" id="{88B34477-3160-0B4F-9DC3-93E3DE9914B3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89">
                <a:extLst>
                  <a:ext uri="{FF2B5EF4-FFF2-40B4-BE49-F238E27FC236}">
                    <a16:creationId xmlns:a16="http://schemas.microsoft.com/office/drawing/2014/main" id="{F939D841-0066-DB4E-A9C9-69D6B3391449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90">
                <a:extLst>
                  <a:ext uri="{FF2B5EF4-FFF2-40B4-BE49-F238E27FC236}">
                    <a16:creationId xmlns:a16="http://schemas.microsoft.com/office/drawing/2014/main" id="{6FCDF902-1183-434A-8EC7-5724FCFFED3F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91">
                <a:extLst>
                  <a:ext uri="{FF2B5EF4-FFF2-40B4-BE49-F238E27FC236}">
                    <a16:creationId xmlns:a16="http://schemas.microsoft.com/office/drawing/2014/main" id="{A6E6C3F5-EE4F-A049-8E41-BCAAB1C990F9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92">
                <a:extLst>
                  <a:ext uri="{FF2B5EF4-FFF2-40B4-BE49-F238E27FC236}">
                    <a16:creationId xmlns:a16="http://schemas.microsoft.com/office/drawing/2014/main" id="{9F499FBE-3EF7-344A-ACCC-AAFD3878EE39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93">
                <a:extLst>
                  <a:ext uri="{FF2B5EF4-FFF2-40B4-BE49-F238E27FC236}">
                    <a16:creationId xmlns:a16="http://schemas.microsoft.com/office/drawing/2014/main" id="{BDA578E2-88DE-E94B-8B34-BA2E82EDCB60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94">
                <a:extLst>
                  <a:ext uri="{FF2B5EF4-FFF2-40B4-BE49-F238E27FC236}">
                    <a16:creationId xmlns:a16="http://schemas.microsoft.com/office/drawing/2014/main" id="{585BF807-5BF4-9347-9CA6-12498DE1C029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95">
                <a:extLst>
                  <a:ext uri="{FF2B5EF4-FFF2-40B4-BE49-F238E27FC236}">
                    <a16:creationId xmlns:a16="http://schemas.microsoft.com/office/drawing/2014/main" id="{ED8A4679-1E9B-A349-862B-ACA05E4C5782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96">
                <a:extLst>
                  <a:ext uri="{FF2B5EF4-FFF2-40B4-BE49-F238E27FC236}">
                    <a16:creationId xmlns:a16="http://schemas.microsoft.com/office/drawing/2014/main" id="{F5C42C64-1CCA-C548-BD9D-444689AE4792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97">
                <a:extLst>
                  <a:ext uri="{FF2B5EF4-FFF2-40B4-BE49-F238E27FC236}">
                    <a16:creationId xmlns:a16="http://schemas.microsoft.com/office/drawing/2014/main" id="{7C031A92-930B-FA4C-B898-9BF843DC2386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aphic 151">
              <a:extLst>
                <a:ext uri="{FF2B5EF4-FFF2-40B4-BE49-F238E27FC236}">
                  <a16:creationId xmlns:a16="http://schemas.microsoft.com/office/drawing/2014/main" id="{2E869899-47A7-F64F-87F7-2A59F796FA7A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6" name="Freeform: Shape 36">
                <a:extLst>
                  <a:ext uri="{FF2B5EF4-FFF2-40B4-BE49-F238E27FC236}">
                    <a16:creationId xmlns:a16="http://schemas.microsoft.com/office/drawing/2014/main" id="{B8D0838E-A18E-804E-B049-E322BE5079BA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37">
                <a:extLst>
                  <a:ext uri="{FF2B5EF4-FFF2-40B4-BE49-F238E27FC236}">
                    <a16:creationId xmlns:a16="http://schemas.microsoft.com/office/drawing/2014/main" id="{F7508815-375F-1C48-BC8A-11541D842202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38">
                <a:extLst>
                  <a:ext uri="{FF2B5EF4-FFF2-40B4-BE49-F238E27FC236}">
                    <a16:creationId xmlns:a16="http://schemas.microsoft.com/office/drawing/2014/main" id="{4D8099CB-1B60-CA4C-BF1A-FE0A3390B1FF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39">
                <a:extLst>
                  <a:ext uri="{FF2B5EF4-FFF2-40B4-BE49-F238E27FC236}">
                    <a16:creationId xmlns:a16="http://schemas.microsoft.com/office/drawing/2014/main" id="{E20F287F-81B0-BD40-AAA4-58D7A754B96D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40">
                <a:extLst>
                  <a:ext uri="{FF2B5EF4-FFF2-40B4-BE49-F238E27FC236}">
                    <a16:creationId xmlns:a16="http://schemas.microsoft.com/office/drawing/2014/main" id="{F16BB053-398A-FF45-B406-7868EFE3185B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41">
                <a:extLst>
                  <a:ext uri="{FF2B5EF4-FFF2-40B4-BE49-F238E27FC236}">
                    <a16:creationId xmlns:a16="http://schemas.microsoft.com/office/drawing/2014/main" id="{D4DBC3AB-2E20-0B4C-B61D-D0648AD727A0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42">
                <a:extLst>
                  <a:ext uri="{FF2B5EF4-FFF2-40B4-BE49-F238E27FC236}">
                    <a16:creationId xmlns:a16="http://schemas.microsoft.com/office/drawing/2014/main" id="{97407AE1-E172-EE47-A5B5-225A395B9B09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43">
                <a:extLst>
                  <a:ext uri="{FF2B5EF4-FFF2-40B4-BE49-F238E27FC236}">
                    <a16:creationId xmlns:a16="http://schemas.microsoft.com/office/drawing/2014/main" id="{7E8A1E9D-C7D9-F84E-9017-B436D6A61B00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44">
                <a:extLst>
                  <a:ext uri="{FF2B5EF4-FFF2-40B4-BE49-F238E27FC236}">
                    <a16:creationId xmlns:a16="http://schemas.microsoft.com/office/drawing/2014/main" id="{7A8078F9-E970-6B44-A6A2-91BEEA4F4CEF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45">
                <a:extLst>
                  <a:ext uri="{FF2B5EF4-FFF2-40B4-BE49-F238E27FC236}">
                    <a16:creationId xmlns:a16="http://schemas.microsoft.com/office/drawing/2014/main" id="{1D72B914-3919-F446-967A-9E5B546F426F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46">
                <a:extLst>
                  <a:ext uri="{FF2B5EF4-FFF2-40B4-BE49-F238E27FC236}">
                    <a16:creationId xmlns:a16="http://schemas.microsoft.com/office/drawing/2014/main" id="{434EF0C9-05CE-BA46-85F2-FEC3F33F5C93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47">
                <a:extLst>
                  <a:ext uri="{FF2B5EF4-FFF2-40B4-BE49-F238E27FC236}">
                    <a16:creationId xmlns:a16="http://schemas.microsoft.com/office/drawing/2014/main" id="{DE48250C-6E95-C34E-9B99-0760118EF27E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48">
                <a:extLst>
                  <a:ext uri="{FF2B5EF4-FFF2-40B4-BE49-F238E27FC236}">
                    <a16:creationId xmlns:a16="http://schemas.microsoft.com/office/drawing/2014/main" id="{375F955D-F5D8-FC4D-AB4D-8E96ACB740A2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49">
                <a:extLst>
                  <a:ext uri="{FF2B5EF4-FFF2-40B4-BE49-F238E27FC236}">
                    <a16:creationId xmlns:a16="http://schemas.microsoft.com/office/drawing/2014/main" id="{F128F081-FAD5-3B42-A528-9FC943CFF34C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50">
                <a:extLst>
                  <a:ext uri="{FF2B5EF4-FFF2-40B4-BE49-F238E27FC236}">
                    <a16:creationId xmlns:a16="http://schemas.microsoft.com/office/drawing/2014/main" id="{94F30766-80C8-C847-ABCD-6ECC2AF80024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51">
                <a:extLst>
                  <a:ext uri="{FF2B5EF4-FFF2-40B4-BE49-F238E27FC236}">
                    <a16:creationId xmlns:a16="http://schemas.microsoft.com/office/drawing/2014/main" id="{E036A1DE-3526-9345-A237-9D4452F337D5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52">
                <a:extLst>
                  <a:ext uri="{FF2B5EF4-FFF2-40B4-BE49-F238E27FC236}">
                    <a16:creationId xmlns:a16="http://schemas.microsoft.com/office/drawing/2014/main" id="{FAF91F10-BD32-0F47-8F8F-1C639733DF21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53">
                <a:extLst>
                  <a:ext uri="{FF2B5EF4-FFF2-40B4-BE49-F238E27FC236}">
                    <a16:creationId xmlns:a16="http://schemas.microsoft.com/office/drawing/2014/main" id="{FB8D4B1C-AED4-304A-8EA8-4BE9F22C88D0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54">
                <a:extLst>
                  <a:ext uri="{FF2B5EF4-FFF2-40B4-BE49-F238E27FC236}">
                    <a16:creationId xmlns:a16="http://schemas.microsoft.com/office/drawing/2014/main" id="{122AE73B-AEBC-5343-A12B-0489135EAA39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55">
                <a:extLst>
                  <a:ext uri="{FF2B5EF4-FFF2-40B4-BE49-F238E27FC236}">
                    <a16:creationId xmlns:a16="http://schemas.microsoft.com/office/drawing/2014/main" id="{FCC51414-8BB3-AD44-AA58-DD8C50F4A64C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56">
                <a:extLst>
                  <a:ext uri="{FF2B5EF4-FFF2-40B4-BE49-F238E27FC236}">
                    <a16:creationId xmlns:a16="http://schemas.microsoft.com/office/drawing/2014/main" id="{701436DA-0A1C-054D-9D85-EB9D9EC86735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57">
                <a:extLst>
                  <a:ext uri="{FF2B5EF4-FFF2-40B4-BE49-F238E27FC236}">
                    <a16:creationId xmlns:a16="http://schemas.microsoft.com/office/drawing/2014/main" id="{FED8D873-6173-D54A-8828-1FEC8BD33BCB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58">
                <a:extLst>
                  <a:ext uri="{FF2B5EF4-FFF2-40B4-BE49-F238E27FC236}">
                    <a16:creationId xmlns:a16="http://schemas.microsoft.com/office/drawing/2014/main" id="{1F11EA41-E063-0041-B88B-6946204B4E9D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59">
                <a:extLst>
                  <a:ext uri="{FF2B5EF4-FFF2-40B4-BE49-F238E27FC236}">
                    <a16:creationId xmlns:a16="http://schemas.microsoft.com/office/drawing/2014/main" id="{48969372-C225-5F42-BC68-2288A968F06A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60">
                <a:extLst>
                  <a:ext uri="{FF2B5EF4-FFF2-40B4-BE49-F238E27FC236}">
                    <a16:creationId xmlns:a16="http://schemas.microsoft.com/office/drawing/2014/main" id="{96840285-A972-B04E-9FA4-9F50BEC8AADD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61">
                <a:extLst>
                  <a:ext uri="{FF2B5EF4-FFF2-40B4-BE49-F238E27FC236}">
                    <a16:creationId xmlns:a16="http://schemas.microsoft.com/office/drawing/2014/main" id="{282FE1C9-CBF5-9647-B34F-E93D31D6FC33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62">
                <a:extLst>
                  <a:ext uri="{FF2B5EF4-FFF2-40B4-BE49-F238E27FC236}">
                    <a16:creationId xmlns:a16="http://schemas.microsoft.com/office/drawing/2014/main" id="{4EA893F5-EC78-2940-B65F-4B2AE7B7B2ED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63">
                <a:extLst>
                  <a:ext uri="{FF2B5EF4-FFF2-40B4-BE49-F238E27FC236}">
                    <a16:creationId xmlns:a16="http://schemas.microsoft.com/office/drawing/2014/main" id="{884652C8-1C02-B84A-BA86-B6252DB99872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64">
                <a:extLst>
                  <a:ext uri="{FF2B5EF4-FFF2-40B4-BE49-F238E27FC236}">
                    <a16:creationId xmlns:a16="http://schemas.microsoft.com/office/drawing/2014/main" id="{6F83A06D-0D40-8D46-BFBF-7E1D7644BA82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65">
                <a:extLst>
                  <a:ext uri="{FF2B5EF4-FFF2-40B4-BE49-F238E27FC236}">
                    <a16:creationId xmlns:a16="http://schemas.microsoft.com/office/drawing/2014/main" id="{504AA138-E92E-E64D-BD39-53E526566695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66">
                <a:extLst>
                  <a:ext uri="{FF2B5EF4-FFF2-40B4-BE49-F238E27FC236}">
                    <a16:creationId xmlns:a16="http://schemas.microsoft.com/office/drawing/2014/main" id="{72FB1B44-AC83-AD44-942B-2A7D2FF39440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4FD2EE65-A539-6843-B163-B7BD49F71A01}"/>
              </a:ext>
            </a:extLst>
          </p:cNvPr>
          <p:cNvSpPr/>
          <p:nvPr userDrawn="1"/>
        </p:nvSpPr>
        <p:spPr>
          <a:xfrm>
            <a:off x="1176873" y="1545669"/>
            <a:ext cx="2049245" cy="2049245"/>
          </a:xfrm>
          <a:prstGeom prst="ellipse">
            <a:avLst/>
          </a:prstGeom>
          <a:gradFill>
            <a:gsLst>
              <a:gs pos="14000">
                <a:srgbClr val="00B3FF">
                  <a:alpha val="0"/>
                </a:srgbClr>
              </a:gs>
              <a:gs pos="100000">
                <a:srgbClr val="7B65E8">
                  <a:alpha val="8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9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35C3F75-B455-4DFC-B5FE-B25D8B8325E8}"/>
              </a:ext>
            </a:extLst>
          </p:cNvPr>
          <p:cNvGrpSpPr/>
          <p:nvPr userDrawn="1"/>
        </p:nvGrpSpPr>
        <p:grpSpPr>
          <a:xfrm>
            <a:off x="5280407" y="1130088"/>
            <a:ext cx="2918454" cy="2918452"/>
            <a:chOff x="5616160" y="3328310"/>
            <a:chExt cx="766412" cy="76641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6ED70D-BC65-476E-8248-EF16151D3D0E}"/>
                </a:ext>
              </a:extLst>
            </p:cNvPr>
            <p:cNvSpPr/>
            <p:nvPr/>
          </p:nvSpPr>
          <p:spPr>
            <a:xfrm>
              <a:off x="5616160" y="3328310"/>
              <a:ext cx="766412" cy="76641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9050">
              <a:solidFill>
                <a:srgbClr val="EFF3F7"/>
              </a:solidFill>
            </a:ln>
            <a:effectLst>
              <a:outerShdw blurRad="698500" dist="190500" dir="2700000" algn="tl" rotWithShape="0">
                <a:srgbClr val="2C3138">
                  <a:alpha val="1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100">
                <a:solidFill>
                  <a:srgbClr val="00B3FF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8E41C6-BE04-4B61-8213-7CA1997C7DCD}"/>
                </a:ext>
              </a:extLst>
            </p:cNvPr>
            <p:cNvSpPr/>
            <p:nvPr/>
          </p:nvSpPr>
          <p:spPr>
            <a:xfrm>
              <a:off x="5660315" y="3372465"/>
              <a:ext cx="678101" cy="678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98500" dist="190500" dir="2700000" algn="tl" rotWithShape="0">
                <a:srgbClr val="2C3138">
                  <a:alpha val="1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spc="100">
                <a:solidFill>
                  <a:srgbClr val="FFAD20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</p:grp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1582823-827A-4A05-A165-3553C951EA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9024" y="1518704"/>
            <a:ext cx="2141220" cy="2141220"/>
          </a:xfrm>
          <a:custGeom>
            <a:avLst/>
            <a:gdLst>
              <a:gd name="connsiteX0" fmla="*/ 1070610 w 2141220"/>
              <a:gd name="connsiteY0" fmla="*/ 0 h 2141220"/>
              <a:gd name="connsiteX1" fmla="*/ 2141220 w 2141220"/>
              <a:gd name="connsiteY1" fmla="*/ 1070610 h 2141220"/>
              <a:gd name="connsiteX2" fmla="*/ 1070610 w 2141220"/>
              <a:gd name="connsiteY2" fmla="*/ 2141220 h 2141220"/>
              <a:gd name="connsiteX3" fmla="*/ 0 w 2141220"/>
              <a:gd name="connsiteY3" fmla="*/ 1070610 h 2141220"/>
              <a:gd name="connsiteX4" fmla="*/ 1070610 w 2141220"/>
              <a:gd name="connsiteY4" fmla="*/ 0 h 214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220" h="2141220">
                <a:moveTo>
                  <a:pt x="1070610" y="0"/>
                </a:moveTo>
                <a:cubicBezTo>
                  <a:pt x="1661892" y="0"/>
                  <a:pt x="2141220" y="479328"/>
                  <a:pt x="2141220" y="1070610"/>
                </a:cubicBezTo>
                <a:cubicBezTo>
                  <a:pt x="2141220" y="1661892"/>
                  <a:pt x="1661892" y="2141220"/>
                  <a:pt x="1070610" y="2141220"/>
                </a:cubicBezTo>
                <a:cubicBezTo>
                  <a:pt x="479328" y="2141220"/>
                  <a:pt x="0" y="1661892"/>
                  <a:pt x="0" y="1070610"/>
                </a:cubicBezTo>
                <a:cubicBezTo>
                  <a:pt x="0" y="479328"/>
                  <a:pt x="479328" y="0"/>
                  <a:pt x="107061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E2EFB0-F4E7-4C7A-B21C-BBF3EC945341}"/>
              </a:ext>
            </a:extLst>
          </p:cNvPr>
          <p:cNvGrpSpPr/>
          <p:nvPr userDrawn="1"/>
        </p:nvGrpSpPr>
        <p:grpSpPr>
          <a:xfrm>
            <a:off x="1958275" y="951712"/>
            <a:ext cx="7256530" cy="4985864"/>
            <a:chOff x="1958275" y="881458"/>
            <a:chExt cx="7256530" cy="49858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616F20-6849-40E4-A335-E55DC31DD4E1}"/>
                </a:ext>
              </a:extLst>
            </p:cNvPr>
            <p:cNvSpPr/>
            <p:nvPr/>
          </p:nvSpPr>
          <p:spPr>
            <a:xfrm>
              <a:off x="3786988" y="5022901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E7C90C-D824-4714-B004-E04EBD18AA05}"/>
                </a:ext>
              </a:extLst>
            </p:cNvPr>
            <p:cNvSpPr/>
            <p:nvPr/>
          </p:nvSpPr>
          <p:spPr>
            <a:xfrm>
              <a:off x="1958275" y="881458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9BC6CA-5A25-4AB0-8673-C7DCFB3931A1}"/>
                </a:ext>
              </a:extLst>
            </p:cNvPr>
            <p:cNvSpPr/>
            <p:nvPr/>
          </p:nvSpPr>
          <p:spPr>
            <a:xfrm>
              <a:off x="7461374" y="2518492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3AC849-AD40-4B4A-8940-28E6BFC0B303}"/>
              </a:ext>
            </a:extLst>
          </p:cNvPr>
          <p:cNvGrpSpPr/>
          <p:nvPr userDrawn="1"/>
        </p:nvGrpSpPr>
        <p:grpSpPr>
          <a:xfrm>
            <a:off x="8244329" y="2811308"/>
            <a:ext cx="2918454" cy="2918452"/>
            <a:chOff x="5616160" y="3328310"/>
            <a:chExt cx="766412" cy="76641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B0B201-503C-409F-91FF-E8441AE0B80F}"/>
                </a:ext>
              </a:extLst>
            </p:cNvPr>
            <p:cNvSpPr/>
            <p:nvPr/>
          </p:nvSpPr>
          <p:spPr>
            <a:xfrm>
              <a:off x="5616160" y="3328310"/>
              <a:ext cx="766412" cy="76641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9050">
              <a:solidFill>
                <a:srgbClr val="EFF3F7"/>
              </a:solidFill>
            </a:ln>
            <a:effectLst>
              <a:outerShdw blurRad="698500" dist="190500" dir="2700000" algn="tl" rotWithShape="0">
                <a:srgbClr val="2C3138">
                  <a:alpha val="1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100">
                <a:solidFill>
                  <a:srgbClr val="00B3FF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E8A202-1F62-47AC-A245-8E9246CCCE7D}"/>
                </a:ext>
              </a:extLst>
            </p:cNvPr>
            <p:cNvSpPr/>
            <p:nvPr/>
          </p:nvSpPr>
          <p:spPr>
            <a:xfrm>
              <a:off x="5660315" y="3372465"/>
              <a:ext cx="678101" cy="678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98500" dist="190500" dir="2700000" algn="tl" rotWithShape="0">
                <a:srgbClr val="2C3138">
                  <a:alpha val="1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spc="100">
                <a:solidFill>
                  <a:srgbClr val="FFAD20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7ED9614-1C8F-437C-BB5F-DE0A000175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32946" y="3199924"/>
            <a:ext cx="2141220" cy="2141220"/>
          </a:xfrm>
          <a:custGeom>
            <a:avLst/>
            <a:gdLst>
              <a:gd name="connsiteX0" fmla="*/ 1070610 w 2141220"/>
              <a:gd name="connsiteY0" fmla="*/ 0 h 2141220"/>
              <a:gd name="connsiteX1" fmla="*/ 2141220 w 2141220"/>
              <a:gd name="connsiteY1" fmla="*/ 1070610 h 2141220"/>
              <a:gd name="connsiteX2" fmla="*/ 1070610 w 2141220"/>
              <a:gd name="connsiteY2" fmla="*/ 2141220 h 2141220"/>
              <a:gd name="connsiteX3" fmla="*/ 0 w 2141220"/>
              <a:gd name="connsiteY3" fmla="*/ 1070610 h 2141220"/>
              <a:gd name="connsiteX4" fmla="*/ 1070610 w 2141220"/>
              <a:gd name="connsiteY4" fmla="*/ 0 h 214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220" h="2141220">
                <a:moveTo>
                  <a:pt x="1070610" y="0"/>
                </a:moveTo>
                <a:cubicBezTo>
                  <a:pt x="1661892" y="0"/>
                  <a:pt x="2141220" y="479328"/>
                  <a:pt x="2141220" y="1070610"/>
                </a:cubicBezTo>
                <a:cubicBezTo>
                  <a:pt x="2141220" y="1661892"/>
                  <a:pt x="1661892" y="2141220"/>
                  <a:pt x="1070610" y="2141220"/>
                </a:cubicBezTo>
                <a:cubicBezTo>
                  <a:pt x="479328" y="2141220"/>
                  <a:pt x="0" y="1661892"/>
                  <a:pt x="0" y="1070610"/>
                </a:cubicBezTo>
                <a:cubicBezTo>
                  <a:pt x="0" y="479328"/>
                  <a:pt x="479328" y="0"/>
                  <a:pt x="107061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414564-3D0D-48F0-B7CA-AB69404BFB12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17" name="Graphic 151">
              <a:extLst>
                <a:ext uri="{FF2B5EF4-FFF2-40B4-BE49-F238E27FC236}">
                  <a16:creationId xmlns:a16="http://schemas.microsoft.com/office/drawing/2014/main" id="{112DC308-76AF-4592-9642-3E3812791210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F57C83D-B92C-47F2-B02E-957A0D4EEDCC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30FF9BA-AB3E-45CD-B902-E8584DD5A917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F29E91F-BDAA-40C5-8ECA-F5EF2C5B445B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2BB8F57-AEBC-44A7-AAA2-C8E0BBD29C9C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CECF965-E23C-4FDA-B08B-DD8C571052DD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8511B69-27C9-4C98-BB23-13BD90B844AD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147F85F-1A50-423B-8FE9-8C2A6CBE439F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E2E06B3-0C42-44CF-86AD-19DE49D28FCC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8074084-2F31-4A1D-A4BD-097B86E9BFF6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8880B8B-E95F-4EBB-9EA8-09F86ECA4817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3D38186-758C-4646-BAF1-1BB401009212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B13C9DA-75EC-455B-8952-12568337B3EE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2BEEE5C-0E47-4B30-9E7F-EB1360CD3066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1106C7-BD21-4409-AD6B-33B78B87A8A0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7D0E3CD-DEEB-48A5-A52E-15810B84D1EE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BA8C507-28BC-4AF7-9059-3A7779824F0D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8029EF6-DE63-460E-A590-8022237AA5B9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A0E1FF7-2D17-4AAF-8F57-5F194E878FAC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4DA8E87-E90A-42D0-95A3-130553F801FE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80DAC8E-581A-475D-A72F-9D8C62A18D44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8EB9B1A-CEB2-4BA1-8F2B-354CF6E53825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F667966-1D8A-48A6-B752-507D723EFDD5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5F9AFF1-E70B-4D40-B9D4-C6CCDFB2CEFE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90681B7-5D89-466E-83BE-C11A812C9B28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320C3C5-DED0-40E9-827F-28495EC20DCE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8BDC98C-069A-495E-AE12-4955467799AA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EC76060-1A83-45CC-A477-5E8789A9A852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B999270-6EAE-4F75-AAD8-7F8D8863C248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E7B407F-AD45-413B-89E2-9CB3E7362C2F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7826243-982F-4386-94FD-8D6A15B91F9B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951605F-ACB7-499F-9A10-2F22D67C93DE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151">
              <a:extLst>
                <a:ext uri="{FF2B5EF4-FFF2-40B4-BE49-F238E27FC236}">
                  <a16:creationId xmlns:a16="http://schemas.microsoft.com/office/drawing/2014/main" id="{7F6F97A1-2BD6-4E70-ADD9-7607A3F6BD4C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058DDC0-AE53-4274-8676-9A2FB2012F11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E20B5D2-3335-4AD7-B027-7AABF9527801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E1B006E-D65C-4317-B2DC-4118AE05F24A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21953B-1AD2-4360-BA0A-95B1553C105D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6BE0A4A-ABE3-4AAE-B179-994A616CDBA9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054A03-98B6-4578-BFA7-7A2CDDFE97AE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D8CC4F0-BBF4-447B-8AE0-C0F403D068E5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38A40F7-9898-46D1-AAD3-AA175CB43CA2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10180C-D939-455B-AC39-F5BB78C7B8BC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C008623-C637-4DB7-BE8E-729CED860AD5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D35F800-B8B8-44BA-94B8-F271B65B6C35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D86F8B8-B7D4-47A0-BBE5-F628C0F7BA07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7F52EAE-3F63-4672-9BEB-6C4B6B3C19F9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AF1CF6-5D97-4692-B820-3ED5D362133B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15EB85A-4B2C-455E-AE5D-6FB208FFC8B5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A38D836-BD4B-4562-AFFD-76C8A4DF32F7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BA671B6-349D-4E24-BA32-6B3FCD772A3C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F58F1C7-D1C8-49EA-8FC4-CAAC9127FDDB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B0BB46A-EAED-4675-8A8B-53251AEA6FD1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21A691F-19FB-41D2-8FBB-AD1B8B3FC383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BFF4C0-9D13-4EB1-A63E-C07D9AD66021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8B4E555-C54D-43E0-991C-3C44CA25B039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A4FE02C-C7F6-4617-BE59-5F4291EC5814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E370482-575E-4550-8C6F-8FDBB03987C7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316C31F-F592-4193-B823-B39CF5AEF922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E43D456-83C5-405A-97CF-1B6F3D552E42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5A58ABF-ED88-41C5-B8A7-A9D134108800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3E814FE-CC60-44D8-8DC4-6167B6D69F96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CFC04C4-27AB-4688-91AD-28A717C73B14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AC3167B-A930-4E06-8685-ED38E247F4B5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03A7916-06A9-4CEF-8086-753A429267EB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8774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F7C94E0-03D6-4044-925D-30FA19DA83AD}"/>
              </a:ext>
            </a:extLst>
          </p:cNvPr>
          <p:cNvGrpSpPr/>
          <p:nvPr userDrawn="1"/>
        </p:nvGrpSpPr>
        <p:grpSpPr>
          <a:xfrm>
            <a:off x="1269705" y="726130"/>
            <a:ext cx="9486693" cy="3741927"/>
            <a:chOff x="1269705" y="655876"/>
            <a:chExt cx="9486693" cy="37419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FB5A0E-541B-4F9A-90AC-47C57EB8FE53}"/>
                </a:ext>
              </a:extLst>
            </p:cNvPr>
            <p:cNvSpPr/>
            <p:nvPr/>
          </p:nvSpPr>
          <p:spPr>
            <a:xfrm>
              <a:off x="8556509" y="655876"/>
              <a:ext cx="1096860" cy="1096860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A9DD85-1D28-44BD-A549-5B762142411C}"/>
                </a:ext>
              </a:extLst>
            </p:cNvPr>
            <p:cNvSpPr/>
            <p:nvPr/>
          </p:nvSpPr>
          <p:spPr>
            <a:xfrm>
              <a:off x="1269705" y="990550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716AFF-A471-4279-8696-7477AB87D01B}"/>
                </a:ext>
              </a:extLst>
            </p:cNvPr>
            <p:cNvSpPr/>
            <p:nvPr/>
          </p:nvSpPr>
          <p:spPr>
            <a:xfrm>
              <a:off x="9002967" y="2644372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D9F0A5-A6B2-44DD-9721-59398ED101FF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9" name="Graphic 151">
              <a:extLst>
                <a:ext uri="{FF2B5EF4-FFF2-40B4-BE49-F238E27FC236}">
                  <a16:creationId xmlns:a16="http://schemas.microsoft.com/office/drawing/2014/main" id="{1BC11D78-D70C-48F6-AAD0-539BD744F8E9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F932545-CD0B-463F-92D5-4037166287D2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A3A7F86-BEFD-411D-BA80-998A69ED5100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C03DACB-7D1F-44F0-B9F5-804375B2172E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3D1F594-0A5F-4D0E-90B8-315DB7832C6F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A555229-C7AF-47E8-8BFF-1EE8442DF6D9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993405-849B-48ED-9D33-7BEA0F28BA11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AE1AE96-EE94-4A53-8D0E-CD6881860845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8B1A91B-C018-430F-8AC0-98F4550C752D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AF73BFD-B333-4F33-8FC9-A0239734FDF9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2815EC8-60C7-4545-9700-FF2FF708CC59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367E69D-6294-4CCF-8E46-3546D3C2AA6B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F466BD8-0177-492F-8FF0-65BD9BA80F7F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EFB0C53-E59F-4603-AD4D-C4575A8F8B72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E8EDA6A-82D4-4BC0-B8CD-A79D3C1BEF85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D4B528D-8B97-41E5-9FA7-0AA11FCE3671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B0B77D0-563E-4454-A195-49E8E1AFC6CE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D909024-B6DE-4EC4-8E7B-B16AB463FA45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FAB0C80-7B73-4899-A101-163C0BFF7E60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28D2AD4-B62F-4105-8FAA-EF3DBDAF36D0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FDD5A10-B9EB-4C53-8D96-982AC581C3D8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518ED25-2275-4DB9-A2E2-A86DA2EF733A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623EB54-69C6-4CB2-81E5-FA87F82CA811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8754B4B-BCC5-406B-8281-EAED87C7BE49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B440A16-7DDD-4367-9A87-AD0614A446A1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CFE399F-1550-4388-AEB3-2DCB0894D830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46DBB0-9177-4D54-9D38-657DA5928E7D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2AAFA32A-B496-4090-A8D2-AF3A38805CA2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1E1BD72-E317-4AE2-8388-97947E386A8B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B8B114-D323-4E89-B11E-40417A2014B6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5DD9D2E-3318-4C8C-8E73-10824FF347D3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B9409C3-8BA0-4712-A440-B0A90B1F431D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aphic 151">
              <a:extLst>
                <a:ext uri="{FF2B5EF4-FFF2-40B4-BE49-F238E27FC236}">
                  <a16:creationId xmlns:a16="http://schemas.microsoft.com/office/drawing/2014/main" id="{CB9AC1DB-5B1A-421A-B4A5-19148C7F8155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0AEB793-BDD7-4E8D-9346-82DACE78CD74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202F480-4911-4AA4-9BDD-AA6FC4FAE3BE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F66D72E-3175-44A9-9DD0-4E79D700338B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F85E061-69EC-4BE6-9391-81F9A6484399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321EB48-7E91-414F-ACA1-DE4B31EB1DCC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49DA18C-A7BA-4FF1-BB5C-A235CBBBFE8A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C149F30-1F85-4CFD-87DE-417B2FD7852F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9E252C8-6552-4523-9C65-DDB60391FFD8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0BED6A9-141C-497B-B892-FF9101C820D3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D877F6-7891-470D-9546-1F16A530753E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94DDF29-45A8-4FD4-BFA2-94CE66DB16C5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97C1A29-CF90-4974-A5A0-CC94D8F523F5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C251FF5-7FBD-4320-BBBF-33FC5FBDA1E7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4E9D7D5-63A0-4EFE-8078-6AB371731078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4E3E4AE-921B-48F1-83F6-F49DA760A27E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C42D996-F43F-4656-8556-37AC500C0342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7C729F4-5A71-4CBC-AE75-49B61ACDA326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9DC7F89-4346-4552-B032-617FA02A306F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6CE2CDD-E869-4465-9866-93E8BBFDE621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6F8BA0-D5A5-445D-8017-1F1FF78B7702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98A7065-A6E3-4EA3-B690-276C3FFDF3EA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430B7B3-79A8-4F2A-9031-BFED6E5EE2C9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199D014-B6B8-45C4-BEED-424F4B6EF575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556596D-DE5B-4A4E-B4D5-931BA0E7913B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E844F72-8082-4EA8-96FF-93CF3D2FC0BA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879EA8B-AE86-4397-A56C-BFCB775EF719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E3A9BFB-F460-406F-9401-38869374436D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60F0606-8430-4D1C-91BD-9A9E635287B3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CCAAEB2-32E3-4FF8-B491-1BB1B30F438B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A7074A2-7690-4D89-A6B9-4A85A994D128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3FA07C0-1FFF-4175-B0A0-7DE49DB03B04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4A268B-3A8E-4811-8E6C-061406321C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98702" y="978563"/>
            <a:ext cx="4795928" cy="4900874"/>
          </a:xfrm>
          <a:custGeom>
            <a:avLst/>
            <a:gdLst>
              <a:gd name="connsiteX0" fmla="*/ 4267546 w 4795928"/>
              <a:gd name="connsiteY0" fmla="*/ 735 h 4900874"/>
              <a:gd name="connsiteX1" fmla="*/ 4711885 w 4795928"/>
              <a:gd name="connsiteY1" fmla="*/ 461707 h 4900874"/>
              <a:gd name="connsiteX2" fmla="*/ 4795825 w 4795928"/>
              <a:gd name="connsiteY2" fmla="*/ 4419313 h 4900874"/>
              <a:gd name="connsiteX3" fmla="*/ 4268539 w 4795928"/>
              <a:gd name="connsiteY3" fmla="*/ 4897537 h 4900874"/>
              <a:gd name="connsiteX4" fmla="*/ 416745 w 4795928"/>
              <a:gd name="connsiteY4" fmla="*/ 4444141 h 4900874"/>
              <a:gd name="connsiteX5" fmla="*/ 0 w 4795928"/>
              <a:gd name="connsiteY5" fmla="*/ 3975375 h 4900874"/>
              <a:gd name="connsiteX6" fmla="*/ 0 w 4795928"/>
              <a:gd name="connsiteY6" fmla="*/ 1097761 h 4900874"/>
              <a:gd name="connsiteX7" fmla="*/ 394283 w 4795928"/>
              <a:gd name="connsiteY7" fmla="*/ 632543 h 4900874"/>
              <a:gd name="connsiteX8" fmla="*/ 4162727 w 4795928"/>
              <a:gd name="connsiteY8" fmla="*/ 6538 h 4900874"/>
              <a:gd name="connsiteX9" fmla="*/ 4267546 w 4795928"/>
              <a:gd name="connsiteY9" fmla="*/ 735 h 490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95928" h="4900874">
                <a:moveTo>
                  <a:pt x="4267546" y="735"/>
                </a:moveTo>
                <a:cubicBezTo>
                  <a:pt x="4507383" y="14167"/>
                  <a:pt x="4706713" y="210329"/>
                  <a:pt x="4711885" y="461707"/>
                </a:cubicBezTo>
                <a:lnTo>
                  <a:pt x="4795825" y="4419313"/>
                </a:lnTo>
                <a:cubicBezTo>
                  <a:pt x="4801737" y="4705420"/>
                  <a:pt x="4553463" y="4931231"/>
                  <a:pt x="4268539" y="4897537"/>
                </a:cubicBezTo>
                <a:lnTo>
                  <a:pt x="416745" y="4444141"/>
                </a:lnTo>
                <a:cubicBezTo>
                  <a:pt x="179112" y="4415766"/>
                  <a:pt x="0" y="4214782"/>
                  <a:pt x="0" y="3975375"/>
                </a:cubicBezTo>
                <a:lnTo>
                  <a:pt x="0" y="1097761"/>
                </a:lnTo>
                <a:cubicBezTo>
                  <a:pt x="0" y="867221"/>
                  <a:pt x="166698" y="670376"/>
                  <a:pt x="394283" y="632543"/>
                </a:cubicBezTo>
                <a:lnTo>
                  <a:pt x="4162727" y="6538"/>
                </a:lnTo>
                <a:cubicBezTo>
                  <a:pt x="4198195" y="627"/>
                  <a:pt x="4233284" y="-1184"/>
                  <a:pt x="4267546" y="735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6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B3A7AB-1FFA-409F-AF05-B03B40FF67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902126"/>
            <a:ext cx="12192000" cy="3955875"/>
          </a:xfrm>
          <a:custGeom>
            <a:avLst/>
            <a:gdLst>
              <a:gd name="connsiteX0" fmla="*/ 0 w 8902700"/>
              <a:gd name="connsiteY0" fmla="*/ 0 h 6857999"/>
              <a:gd name="connsiteX1" fmla="*/ 8902700 w 8902700"/>
              <a:gd name="connsiteY1" fmla="*/ 0 h 6857999"/>
              <a:gd name="connsiteX2" fmla="*/ 8902700 w 8902700"/>
              <a:gd name="connsiteY2" fmla="*/ 6857999 h 6857999"/>
              <a:gd name="connsiteX3" fmla="*/ 0 w 89027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2700" h="6857999">
                <a:moveTo>
                  <a:pt x="0" y="0"/>
                </a:moveTo>
                <a:lnTo>
                  <a:pt x="8902700" y="0"/>
                </a:lnTo>
                <a:lnTo>
                  <a:pt x="890270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9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3AC7EE0-C2F0-4C32-844C-C5DBE88C3A36}"/>
              </a:ext>
            </a:extLst>
          </p:cNvPr>
          <p:cNvGrpSpPr/>
          <p:nvPr userDrawn="1"/>
        </p:nvGrpSpPr>
        <p:grpSpPr>
          <a:xfrm>
            <a:off x="2465645" y="582862"/>
            <a:ext cx="6601262" cy="5487434"/>
            <a:chOff x="2465645" y="582862"/>
            <a:chExt cx="6601262" cy="54874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174395-7E41-482D-867E-FE5132812143}"/>
                </a:ext>
              </a:extLst>
            </p:cNvPr>
            <p:cNvSpPr/>
            <p:nvPr/>
          </p:nvSpPr>
          <p:spPr>
            <a:xfrm>
              <a:off x="2465645" y="2849596"/>
              <a:ext cx="1977642" cy="1977642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3AE9766-5CB2-4C1A-BE32-DC167B517F42}"/>
                </a:ext>
              </a:extLst>
            </p:cNvPr>
            <p:cNvSpPr/>
            <p:nvPr/>
          </p:nvSpPr>
          <p:spPr>
            <a:xfrm>
              <a:off x="4643477" y="582862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C6EFC9-8B6C-4A6F-8BED-70E4CA44D63F}"/>
                </a:ext>
              </a:extLst>
            </p:cNvPr>
            <p:cNvSpPr/>
            <p:nvPr/>
          </p:nvSpPr>
          <p:spPr>
            <a:xfrm>
              <a:off x="7313476" y="4316865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BBA50D64-DE73-4956-928A-38AC5E1F35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66736" y="1866308"/>
            <a:ext cx="7058534" cy="4254774"/>
          </a:xfrm>
          <a:custGeom>
            <a:avLst/>
            <a:gdLst>
              <a:gd name="connsiteX0" fmla="*/ 2844224 w 7058534"/>
              <a:gd name="connsiteY0" fmla="*/ 0 h 4254774"/>
              <a:gd name="connsiteX1" fmla="*/ 4630538 w 7058534"/>
              <a:gd name="connsiteY1" fmla="*/ 1497267 h 4254774"/>
              <a:gd name="connsiteX2" fmla="*/ 5093014 w 7058534"/>
              <a:gd name="connsiteY2" fmla="*/ 1404772 h 4254774"/>
              <a:gd name="connsiteX3" fmla="*/ 6260764 w 7058534"/>
              <a:gd name="connsiteY3" fmla="*/ 2572523 h 4254774"/>
              <a:gd name="connsiteX4" fmla="*/ 6254980 w 7058534"/>
              <a:gd name="connsiteY4" fmla="*/ 2659234 h 4254774"/>
              <a:gd name="connsiteX5" fmla="*/ 6260764 w 7058534"/>
              <a:gd name="connsiteY5" fmla="*/ 2659234 h 4254774"/>
              <a:gd name="connsiteX6" fmla="*/ 7058534 w 7058534"/>
              <a:gd name="connsiteY6" fmla="*/ 3457004 h 4254774"/>
              <a:gd name="connsiteX7" fmla="*/ 6260764 w 7058534"/>
              <a:gd name="connsiteY7" fmla="*/ 4254774 h 4254774"/>
              <a:gd name="connsiteX8" fmla="*/ 1167751 w 7058534"/>
              <a:gd name="connsiteY8" fmla="*/ 4254774 h 4254774"/>
              <a:gd name="connsiteX9" fmla="*/ 0 w 7058534"/>
              <a:gd name="connsiteY9" fmla="*/ 3087024 h 4254774"/>
              <a:gd name="connsiteX10" fmla="*/ 1034792 w 7058534"/>
              <a:gd name="connsiteY10" fmla="*/ 1930835 h 4254774"/>
              <a:gd name="connsiteX11" fmla="*/ 1029008 w 7058534"/>
              <a:gd name="connsiteY11" fmla="*/ 1815216 h 4254774"/>
              <a:gd name="connsiteX12" fmla="*/ 2844224 w 7058534"/>
              <a:gd name="connsiteY12" fmla="*/ 0 h 42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58534" h="4254774">
                <a:moveTo>
                  <a:pt x="2844224" y="0"/>
                </a:moveTo>
                <a:cubicBezTo>
                  <a:pt x="3740273" y="0"/>
                  <a:pt x="4480234" y="647466"/>
                  <a:pt x="4630538" y="1497267"/>
                </a:cubicBezTo>
                <a:cubicBezTo>
                  <a:pt x="4775059" y="1433674"/>
                  <a:pt x="4931147" y="1404772"/>
                  <a:pt x="5093014" y="1404772"/>
                </a:cubicBezTo>
                <a:cubicBezTo>
                  <a:pt x="5734695" y="1404772"/>
                  <a:pt x="6260764" y="1925057"/>
                  <a:pt x="6260764" y="2572523"/>
                </a:cubicBezTo>
                <a:cubicBezTo>
                  <a:pt x="6260764" y="2601424"/>
                  <a:pt x="6260764" y="2630332"/>
                  <a:pt x="6254980" y="2659234"/>
                </a:cubicBezTo>
                <a:lnTo>
                  <a:pt x="6260764" y="2659234"/>
                </a:lnTo>
                <a:cubicBezTo>
                  <a:pt x="6700116" y="2653456"/>
                  <a:pt x="7058534" y="3011874"/>
                  <a:pt x="7058534" y="3457004"/>
                </a:cubicBezTo>
                <a:cubicBezTo>
                  <a:pt x="7058534" y="3896356"/>
                  <a:pt x="6700116" y="4254774"/>
                  <a:pt x="6260764" y="4254774"/>
                </a:cubicBezTo>
                <a:lnTo>
                  <a:pt x="1167751" y="4254774"/>
                </a:lnTo>
                <a:cubicBezTo>
                  <a:pt x="520285" y="4254774"/>
                  <a:pt x="0" y="3734489"/>
                  <a:pt x="0" y="3087024"/>
                </a:cubicBezTo>
                <a:cubicBezTo>
                  <a:pt x="0" y="2485806"/>
                  <a:pt x="450914" y="1994429"/>
                  <a:pt x="1034792" y="1930835"/>
                </a:cubicBezTo>
                <a:cubicBezTo>
                  <a:pt x="1034792" y="1890372"/>
                  <a:pt x="1029008" y="1855686"/>
                  <a:pt x="1029008" y="1815216"/>
                </a:cubicBezTo>
                <a:cubicBezTo>
                  <a:pt x="1034792" y="809332"/>
                  <a:pt x="1844124" y="0"/>
                  <a:pt x="284422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ED435C-47BC-491D-BCA3-F7357B307DAB}"/>
              </a:ext>
            </a:extLst>
          </p:cNvPr>
          <p:cNvGrpSpPr/>
          <p:nvPr userDrawn="1"/>
        </p:nvGrpSpPr>
        <p:grpSpPr>
          <a:xfrm>
            <a:off x="491337" y="522045"/>
            <a:ext cx="11209327" cy="5813910"/>
            <a:chOff x="491337" y="605005"/>
            <a:chExt cx="11209327" cy="5813910"/>
          </a:xfrm>
        </p:grpSpPr>
        <p:grpSp>
          <p:nvGrpSpPr>
            <p:cNvPr id="19" name="Graphic 151">
              <a:extLst>
                <a:ext uri="{FF2B5EF4-FFF2-40B4-BE49-F238E27FC236}">
                  <a16:creationId xmlns:a16="http://schemas.microsoft.com/office/drawing/2014/main" id="{BEF8E3C2-8454-44DA-BDE7-90DF188B73F1}"/>
                </a:ext>
              </a:extLst>
            </p:cNvPr>
            <p:cNvGrpSpPr/>
            <p:nvPr/>
          </p:nvGrpSpPr>
          <p:grpSpPr>
            <a:xfrm flipH="1">
              <a:off x="10970046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F2E23B9-EB27-459B-A15F-BB307123F2C1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B86C7AE-FCE5-4A29-8579-49F3ED73430D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1E799AC-B9BE-4BB9-A865-2B90892D01B4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CE0175-9102-47B7-99E8-00F8186EA107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FF9205A-7073-4C52-B369-F89F514BFA39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FC92A7B-4C18-474D-9A90-ACAF63969AC9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A567B2C-21B9-4233-89E1-997D06DF1BF6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10543-B27D-4F6F-A1CE-19018103C8E1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48A7311-3F31-4F56-88E1-172760D37941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9880A68-5A44-47C2-8A2D-1447942E446C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8452473-05CC-457C-8BF6-F00EA78F2475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FE9840B-6058-4E2C-B3CD-573869F61B7B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C1C5584-6F46-4B3A-92FC-2AD47D1A06F6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881C6CC-20D5-4CD9-95F3-2F236E27B8A0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53EEEAF-60AA-46B6-BAF7-064D0B610B51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6F8F2A3-363A-45CE-9D9B-B5269EF9A447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53AAA86-2D59-4EE5-80AE-E4122AAAE9EF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F9CA01E-1B75-482A-A53D-1E6EC85DAAAE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9BC679C-1512-4CFA-BBA6-795356E2437B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94C9BEB-B3DE-4CAB-B679-B010636D2AEF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F10815D-4C98-4365-A99A-57412B74736E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396BF80-78D4-4BCE-B7A5-C06E395E37EA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AAF9386-86D8-41BB-8E72-71369FBB2CC3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A294FF9-70FB-4CBD-AE00-6F3763A59322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FF2CE80-8082-49E2-801E-CB80E7CD4F4C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A57F638-A2EE-4228-B0C7-BBB74100AE4E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6515B49-CFD5-4512-B721-DE21DBC950CD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1E0D50A-C44E-46AB-849C-A3EC0C9E52D0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BF2CCF5-2688-414F-80CA-47DA1B6ED8A1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1258606-7041-4622-AEA8-8FBB01C8DEC2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CCFCB4C-6E3D-4B81-896A-B02F4E1B6421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aphic 151">
              <a:extLst>
                <a:ext uri="{FF2B5EF4-FFF2-40B4-BE49-F238E27FC236}">
                  <a16:creationId xmlns:a16="http://schemas.microsoft.com/office/drawing/2014/main" id="{687EBF8A-1FD9-457C-8631-D459A0E3CE17}"/>
                </a:ext>
              </a:extLst>
            </p:cNvPr>
            <p:cNvGrpSpPr/>
            <p:nvPr/>
          </p:nvGrpSpPr>
          <p:grpSpPr>
            <a:xfrm rot="10800000" flipH="1">
              <a:off x="491337" y="605005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300713-B10B-4715-BD44-1698D8C63C9A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E8F5DF1-3FDD-46EC-AF85-7F8B78E0BB15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F5728C0-BCC6-4FAC-A845-288D3F780953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E340FFE-A603-420E-96EC-9783C4126471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883C62B-6F73-49ED-9044-34CB3CC3E8C7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FBEC8CB-5C2A-4657-979B-25DB9DEB214E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BF51E9A-1496-4D26-A4F1-D566DF4AAD11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EB5DB80-78AB-4CBE-A071-B181E00EF509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5262E54-1A97-4439-92D1-BCF74FA690D2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4451D53-9572-4313-AE90-41239D220DAD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5B42F22-CE0B-44E2-8655-BD3E28CAFCB7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2B5D161-6414-4004-8331-4D7A3983A0A0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4EB0D33-3DB6-4FD7-B1BA-7DE949F87579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F0E0671-73EA-4A47-B05E-096393815129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EF75D42-9D52-4D21-A995-80B000AB9BD2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FD8CEE2-762F-4DCF-9922-EAB7FE85CFBB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F60BEC7-FB87-4DFE-9746-F74328A2A777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3ED909F-4379-413F-9424-5C47538163D1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C44CE78-65B3-4290-A0C5-7866C7F4B339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61025AB-591D-4E10-AA87-0B748F391EB4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0755EF4-85BD-49BF-B2FD-E2FEBDB2040D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AEAFCF9-B263-4B9B-B46C-6C4EDDBA4E26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32081A-2D0C-4D21-9A37-7A31EFC35BAC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818D2C0-E393-4F39-B35D-CF2ADA671A16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78688A4-3CE7-474A-B11C-573BB99D58EA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6F7A7D4-9EB2-4E92-B953-60466592E138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52F9FA3-0546-4B7F-BE92-257C0AE13504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973CF7-7C0C-48B0-AD8B-AAA0AAC69A90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DCAE258-B017-4A69-BB1B-73F824439BAE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A56DB-933C-4580-A062-138ACF618D6D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3C4B6A1-87F8-4F33-A1D9-A68DA6FB2FCC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105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E3F8E7C-C9B4-4B58-A240-FDA8DAC62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3046" y="940525"/>
            <a:ext cx="4910972" cy="4976957"/>
          </a:xfrm>
          <a:custGeom>
            <a:avLst/>
            <a:gdLst>
              <a:gd name="connsiteX0" fmla="*/ 1248790 w 4910972"/>
              <a:gd name="connsiteY0" fmla="*/ 0 h 4976957"/>
              <a:gd name="connsiteX1" fmla="*/ 3662182 w 4910972"/>
              <a:gd name="connsiteY1" fmla="*/ 0 h 4976957"/>
              <a:gd name="connsiteX2" fmla="*/ 4910972 w 4910972"/>
              <a:gd name="connsiteY2" fmla="*/ 1266473 h 4976957"/>
              <a:gd name="connsiteX3" fmla="*/ 4910972 w 4910972"/>
              <a:gd name="connsiteY3" fmla="*/ 4976957 h 4976957"/>
              <a:gd name="connsiteX4" fmla="*/ 4907466 w 4910972"/>
              <a:gd name="connsiteY4" fmla="*/ 4976957 h 4976957"/>
              <a:gd name="connsiteX5" fmla="*/ 1248790 w 4910972"/>
              <a:gd name="connsiteY5" fmla="*/ 4976957 h 4976957"/>
              <a:gd name="connsiteX6" fmla="*/ 0 w 4910972"/>
              <a:gd name="connsiteY6" fmla="*/ 3710484 h 4976957"/>
              <a:gd name="connsiteX7" fmla="*/ 0 w 4910972"/>
              <a:gd name="connsiteY7" fmla="*/ 1266473 h 4976957"/>
              <a:gd name="connsiteX8" fmla="*/ 1248790 w 4910972"/>
              <a:gd name="connsiteY8" fmla="*/ 0 h 497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0972" h="4976957">
                <a:moveTo>
                  <a:pt x="1248790" y="0"/>
                </a:moveTo>
                <a:lnTo>
                  <a:pt x="3662182" y="0"/>
                </a:lnTo>
                <a:cubicBezTo>
                  <a:pt x="4349718" y="0"/>
                  <a:pt x="4910972" y="569202"/>
                  <a:pt x="4910972" y="1266473"/>
                </a:cubicBezTo>
                <a:lnTo>
                  <a:pt x="4910972" y="4976957"/>
                </a:lnTo>
                <a:lnTo>
                  <a:pt x="4907466" y="4976957"/>
                </a:lnTo>
                <a:lnTo>
                  <a:pt x="1248790" y="4976957"/>
                </a:lnTo>
                <a:cubicBezTo>
                  <a:pt x="561254" y="4976957"/>
                  <a:pt x="0" y="4407756"/>
                  <a:pt x="0" y="3710484"/>
                </a:cubicBezTo>
                <a:lnTo>
                  <a:pt x="0" y="1266473"/>
                </a:lnTo>
                <a:cubicBezTo>
                  <a:pt x="0" y="569202"/>
                  <a:pt x="561254" y="0"/>
                  <a:pt x="124879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B5E154-F87C-47EE-84A1-B1ADD8440F6A}"/>
              </a:ext>
            </a:extLst>
          </p:cNvPr>
          <p:cNvGrpSpPr/>
          <p:nvPr userDrawn="1"/>
        </p:nvGrpSpPr>
        <p:grpSpPr>
          <a:xfrm>
            <a:off x="3400703" y="505342"/>
            <a:ext cx="7304741" cy="4614934"/>
            <a:chOff x="3400703" y="435088"/>
            <a:chExt cx="7304741" cy="46149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17FEBF-428D-4D91-B798-D1460D54C9DC}"/>
                </a:ext>
              </a:extLst>
            </p:cNvPr>
            <p:cNvSpPr/>
            <p:nvPr/>
          </p:nvSpPr>
          <p:spPr>
            <a:xfrm>
              <a:off x="3400703" y="435088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49B517-41D4-4EB5-8498-DD7715C0199D}"/>
                </a:ext>
              </a:extLst>
            </p:cNvPr>
            <p:cNvSpPr/>
            <p:nvPr/>
          </p:nvSpPr>
          <p:spPr>
            <a:xfrm>
              <a:off x="7919817" y="4205601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DBADC-5DB0-4F3D-BBDF-6CC317FA43C5}"/>
                </a:ext>
              </a:extLst>
            </p:cNvPr>
            <p:cNvSpPr/>
            <p:nvPr/>
          </p:nvSpPr>
          <p:spPr>
            <a:xfrm>
              <a:off x="8952013" y="1478479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290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108">
            <a:extLst>
              <a:ext uri="{FF2B5EF4-FFF2-40B4-BE49-F238E27FC236}">
                <a16:creationId xmlns:a16="http://schemas.microsoft.com/office/drawing/2014/main" id="{BAA97C3B-EC36-534C-905B-AFFE16882E3F}"/>
              </a:ext>
            </a:extLst>
          </p:cNvPr>
          <p:cNvSpPr/>
          <p:nvPr userDrawn="1"/>
        </p:nvSpPr>
        <p:spPr>
          <a:xfrm>
            <a:off x="0" y="795786"/>
            <a:ext cx="12192000" cy="6062215"/>
          </a:xfrm>
          <a:custGeom>
            <a:avLst/>
            <a:gdLst>
              <a:gd name="connsiteX0" fmla="*/ 6816859 w 12192000"/>
              <a:gd name="connsiteY0" fmla="*/ 2212 h 6062215"/>
              <a:gd name="connsiteX1" fmla="*/ 6932934 w 12192000"/>
              <a:gd name="connsiteY1" fmla="*/ 3827 h 6062215"/>
              <a:gd name="connsiteX2" fmla="*/ 12192000 w 12192000"/>
              <a:gd name="connsiteY2" fmla="*/ 625352 h 6062215"/>
              <a:gd name="connsiteX3" fmla="*/ 12192000 w 12192000"/>
              <a:gd name="connsiteY3" fmla="*/ 6062215 h 6062215"/>
              <a:gd name="connsiteX4" fmla="*/ 0 w 12192000"/>
              <a:gd name="connsiteY4" fmla="*/ 6062215 h 6062215"/>
              <a:gd name="connsiteX5" fmla="*/ 0 w 12192000"/>
              <a:gd name="connsiteY5" fmla="*/ 712585 h 6062215"/>
              <a:gd name="connsiteX6" fmla="*/ 5292702 w 12192000"/>
              <a:gd name="connsiteY6" fmla="*/ 8992 h 6062215"/>
              <a:gd name="connsiteX7" fmla="*/ 5742153 w 12192000"/>
              <a:gd name="connsiteY7" fmla="*/ 143311 h 6062215"/>
              <a:gd name="connsiteX8" fmla="*/ 6480902 w 12192000"/>
              <a:gd name="connsiteY8" fmla="*/ 151059 h 6062215"/>
              <a:gd name="connsiteX9" fmla="*/ 6501568 w 12192000"/>
              <a:gd name="connsiteY9" fmla="*/ 132979 h 6062215"/>
              <a:gd name="connsiteX10" fmla="*/ 6816859 w 12192000"/>
              <a:gd name="connsiteY10" fmla="*/ 2212 h 60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062215">
                <a:moveTo>
                  <a:pt x="6816859" y="2212"/>
                </a:moveTo>
                <a:cubicBezTo>
                  <a:pt x="6855281" y="-1178"/>
                  <a:pt x="6894188" y="-694"/>
                  <a:pt x="6932934" y="3827"/>
                </a:cubicBezTo>
                <a:lnTo>
                  <a:pt x="12192000" y="625352"/>
                </a:lnTo>
                <a:lnTo>
                  <a:pt x="12192000" y="6062215"/>
                </a:lnTo>
                <a:lnTo>
                  <a:pt x="0" y="6062215"/>
                </a:lnTo>
                <a:lnTo>
                  <a:pt x="0" y="712585"/>
                </a:lnTo>
                <a:lnTo>
                  <a:pt x="5292702" y="8992"/>
                </a:lnTo>
                <a:cubicBezTo>
                  <a:pt x="5455434" y="-11672"/>
                  <a:pt x="5618166" y="37405"/>
                  <a:pt x="5742153" y="143311"/>
                </a:cubicBezTo>
                <a:cubicBezTo>
                  <a:pt x="5953961" y="326706"/>
                  <a:pt x="6266509" y="331872"/>
                  <a:pt x="6480902" y="151059"/>
                </a:cubicBezTo>
                <a:lnTo>
                  <a:pt x="6501568" y="132979"/>
                </a:lnTo>
                <a:cubicBezTo>
                  <a:pt x="6590682" y="57423"/>
                  <a:pt x="6701591" y="12382"/>
                  <a:pt x="6816859" y="2212"/>
                </a:cubicBezTo>
                <a:close/>
              </a:path>
            </a:pathLst>
          </a:custGeom>
          <a:gradFill>
            <a:gsLst>
              <a:gs pos="0">
                <a:srgbClr val="7B65E8">
                  <a:shade val="67500"/>
                  <a:satMod val="115000"/>
                </a:srgbClr>
              </a:gs>
              <a:gs pos="100000">
                <a:srgbClr val="7B65E8">
                  <a:shade val="100000"/>
                  <a:satMod val="115000"/>
                  <a:alpha val="82000"/>
                </a:srgbClr>
              </a:gs>
            </a:gsLst>
            <a:lin ang="189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E512C7-E2B7-664B-B877-6AAC70CB9A21}"/>
              </a:ext>
            </a:extLst>
          </p:cNvPr>
          <p:cNvGrpSpPr/>
          <p:nvPr userDrawn="1"/>
        </p:nvGrpSpPr>
        <p:grpSpPr>
          <a:xfrm>
            <a:off x="-730784" y="373523"/>
            <a:ext cx="13653567" cy="7071217"/>
            <a:chOff x="-724272" y="344487"/>
            <a:chExt cx="13653567" cy="70712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C1FC4E-FA7A-0047-AE1B-FEE78917DDDD}"/>
                </a:ext>
              </a:extLst>
            </p:cNvPr>
            <p:cNvGrpSpPr/>
            <p:nvPr/>
          </p:nvGrpSpPr>
          <p:grpSpPr>
            <a:xfrm>
              <a:off x="-724272" y="5423284"/>
              <a:ext cx="3914347" cy="1992420"/>
              <a:chOff x="-724272" y="5423284"/>
              <a:chExt cx="3914347" cy="1992420"/>
            </a:xfrm>
          </p:grpSpPr>
          <p:sp>
            <p:nvSpPr>
              <p:cNvPr id="42" name="Freeform: Shape 105">
                <a:extLst>
                  <a:ext uri="{FF2B5EF4-FFF2-40B4-BE49-F238E27FC236}">
                    <a16:creationId xmlns:a16="http://schemas.microsoft.com/office/drawing/2014/main" id="{1C8E442F-ABDD-CE48-AF9F-9217721F56E6}"/>
                  </a:ext>
                </a:extLst>
              </p:cNvPr>
              <p:cNvSpPr/>
              <p:nvPr/>
            </p:nvSpPr>
            <p:spPr>
              <a:xfrm rot="7200000">
                <a:off x="236692" y="4462320"/>
                <a:ext cx="1992420" cy="3914347"/>
              </a:xfrm>
              <a:custGeom>
                <a:avLst/>
                <a:gdLst>
                  <a:gd name="connsiteX0" fmla="*/ 72093 w 1992420"/>
                  <a:gd name="connsiteY0" fmla="*/ 3914347 h 3914347"/>
                  <a:gd name="connsiteX1" fmla="*/ 118 w 1992420"/>
                  <a:gd name="connsiteY1" fmla="*/ 520880 h 3914347"/>
                  <a:gd name="connsiteX2" fmla="*/ 290139 w 1992420"/>
                  <a:gd name="connsiteY2" fmla="*/ 33431 h 3914347"/>
                  <a:gd name="connsiteX3" fmla="*/ 372580 w 1992420"/>
                  <a:gd name="connsiteY3" fmla="*/ 0 h 3914347"/>
                  <a:gd name="connsiteX4" fmla="*/ 1992420 w 1992420"/>
                  <a:gd name="connsiteY4" fmla="*/ 2805645 h 3914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2420" h="3914347">
                    <a:moveTo>
                      <a:pt x="72093" y="3914347"/>
                    </a:moveTo>
                    <a:lnTo>
                      <a:pt x="118" y="520880"/>
                    </a:lnTo>
                    <a:cubicBezTo>
                      <a:pt x="-4289" y="307576"/>
                      <a:pt x="115667" y="123772"/>
                      <a:pt x="290139" y="33431"/>
                    </a:cubicBezTo>
                    <a:lnTo>
                      <a:pt x="372580" y="0"/>
                    </a:lnTo>
                    <a:lnTo>
                      <a:pt x="1992420" y="2805645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rgbClr val="EFF3F7">
                      <a:shade val="67500"/>
                      <a:satMod val="115000"/>
                      <a:alpha val="0"/>
                    </a:srgbClr>
                  </a:gs>
                  <a:gs pos="100000">
                    <a:srgbClr val="EFF3F7">
                      <a:shade val="100000"/>
                      <a:satMod val="115000"/>
                      <a:alpha val="11000"/>
                    </a:srgbClr>
                  </a:gs>
                </a:gsLst>
                <a:lin ang="18900000" scaled="1"/>
                <a:tileRect/>
              </a:gradFill>
              <a:ln w="826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Freeform: Shape 107">
                <a:extLst>
                  <a:ext uri="{FF2B5EF4-FFF2-40B4-BE49-F238E27FC236}">
                    <a16:creationId xmlns:a16="http://schemas.microsoft.com/office/drawing/2014/main" id="{057CE7B5-E44E-5546-9753-0A5EFE013C50}"/>
                  </a:ext>
                </a:extLst>
              </p:cNvPr>
              <p:cNvSpPr/>
              <p:nvPr/>
            </p:nvSpPr>
            <p:spPr>
              <a:xfrm rot="7200000">
                <a:off x="-118482" y="5539180"/>
                <a:ext cx="1214742" cy="1799496"/>
              </a:xfrm>
              <a:custGeom>
                <a:avLst/>
                <a:gdLst>
                  <a:gd name="connsiteX0" fmla="*/ 26741 w 1214742"/>
                  <a:gd name="connsiteY0" fmla="*/ 1799496 h 1799496"/>
                  <a:gd name="connsiteX1" fmla="*/ 118 w 1214742"/>
                  <a:gd name="connsiteY1" fmla="*/ 544268 h 1799496"/>
                  <a:gd name="connsiteX2" fmla="*/ 480197 w 1214742"/>
                  <a:gd name="connsiteY2" fmla="*/ 0 h 1799496"/>
                  <a:gd name="connsiteX3" fmla="*/ 572240 w 1214742"/>
                  <a:gd name="connsiteY3" fmla="*/ 756 h 1799496"/>
                  <a:gd name="connsiteX4" fmla="*/ 1214742 w 1214742"/>
                  <a:gd name="connsiteY4" fmla="*/ 1113603 h 179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742" h="1799496">
                    <a:moveTo>
                      <a:pt x="26741" y="1799496"/>
                    </a:moveTo>
                    <a:lnTo>
                      <a:pt x="118" y="544268"/>
                    </a:lnTo>
                    <a:cubicBezTo>
                      <a:pt x="-5758" y="259863"/>
                      <a:pt x="209454" y="27903"/>
                      <a:pt x="480197" y="0"/>
                    </a:cubicBezTo>
                    <a:lnTo>
                      <a:pt x="572240" y="756"/>
                    </a:lnTo>
                    <a:lnTo>
                      <a:pt x="1214742" y="1113603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rgbClr val="EFF3F7">
                      <a:shade val="67500"/>
                      <a:satMod val="115000"/>
                      <a:alpha val="0"/>
                    </a:srgbClr>
                  </a:gs>
                  <a:gs pos="100000">
                    <a:srgbClr val="EFF3F7">
                      <a:shade val="100000"/>
                      <a:satMod val="115000"/>
                      <a:alpha val="21000"/>
                    </a:srgbClr>
                  </a:gs>
                </a:gsLst>
                <a:lin ang="18900000" scaled="1"/>
                <a:tileRect/>
              </a:gradFill>
              <a:ln w="826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45ACE1A-5044-B747-8BB8-4A9D699342AF}"/>
                </a:ext>
              </a:extLst>
            </p:cNvPr>
            <p:cNvGrpSpPr/>
            <p:nvPr/>
          </p:nvGrpSpPr>
          <p:grpSpPr>
            <a:xfrm>
              <a:off x="9787469" y="344487"/>
              <a:ext cx="3141826" cy="4270585"/>
              <a:chOff x="9787469" y="344487"/>
              <a:chExt cx="3141826" cy="4270585"/>
            </a:xfrm>
          </p:grpSpPr>
          <p:sp>
            <p:nvSpPr>
              <p:cNvPr id="40" name="Freeform: Shape 125">
                <a:extLst>
                  <a:ext uri="{FF2B5EF4-FFF2-40B4-BE49-F238E27FC236}">
                    <a16:creationId xmlns:a16="http://schemas.microsoft.com/office/drawing/2014/main" id="{5215F817-B322-854F-997F-63E15C784373}"/>
                  </a:ext>
                </a:extLst>
              </p:cNvPr>
              <p:cNvSpPr/>
              <p:nvPr/>
            </p:nvSpPr>
            <p:spPr>
              <a:xfrm rot="18900000">
                <a:off x="9787469" y="344487"/>
                <a:ext cx="2983018" cy="4270585"/>
              </a:xfrm>
              <a:custGeom>
                <a:avLst/>
                <a:gdLst>
                  <a:gd name="connsiteX0" fmla="*/ 1561647 w 2983018"/>
                  <a:gd name="connsiteY0" fmla="*/ 132635 h 4270585"/>
                  <a:gd name="connsiteX1" fmla="*/ 2983018 w 2983018"/>
                  <a:gd name="connsiteY1" fmla="*/ 1934991 h 4270585"/>
                  <a:gd name="connsiteX2" fmla="*/ 673310 w 2983018"/>
                  <a:gd name="connsiteY2" fmla="*/ 4244698 h 4270585"/>
                  <a:gd name="connsiteX3" fmla="*/ 551768 w 2983018"/>
                  <a:gd name="connsiteY3" fmla="*/ 4264889 h 4270585"/>
                  <a:gd name="connsiteX4" fmla="*/ 73235 w 2983018"/>
                  <a:gd name="connsiteY4" fmla="*/ 3868258 h 4270585"/>
                  <a:gd name="connsiteX5" fmla="*/ 90 w 2983018"/>
                  <a:gd name="connsiteY5" fmla="*/ 419629 h 4270585"/>
                  <a:gd name="connsiteX6" fmla="*/ 459564 w 2983018"/>
                  <a:gd name="connsiteY6" fmla="*/ 2909 h 4270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3018" h="4270585">
                    <a:moveTo>
                      <a:pt x="1561647" y="132635"/>
                    </a:moveTo>
                    <a:lnTo>
                      <a:pt x="2983018" y="1934991"/>
                    </a:lnTo>
                    <a:lnTo>
                      <a:pt x="673310" y="4244698"/>
                    </a:lnTo>
                    <a:lnTo>
                      <a:pt x="551768" y="4264889"/>
                    </a:lnTo>
                    <a:cubicBezTo>
                      <a:pt x="304517" y="4306097"/>
                      <a:pt x="78387" y="4118600"/>
                      <a:pt x="73235" y="3868258"/>
                    </a:cubicBezTo>
                    <a:lnTo>
                      <a:pt x="90" y="419629"/>
                    </a:lnTo>
                    <a:cubicBezTo>
                      <a:pt x="-5061" y="170318"/>
                      <a:pt x="211283" y="-26452"/>
                      <a:pt x="459564" y="290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FF3F7">
                      <a:shade val="67500"/>
                      <a:satMod val="115000"/>
                      <a:alpha val="0"/>
                    </a:srgbClr>
                  </a:gs>
                  <a:gs pos="100000">
                    <a:srgbClr val="EFF3F7">
                      <a:shade val="100000"/>
                      <a:satMod val="115000"/>
                      <a:alpha val="21000"/>
                    </a:srgbClr>
                  </a:gs>
                </a:gsLst>
                <a:lin ang="18900000" scaled="1"/>
                <a:tileRect/>
              </a:gradFill>
              <a:ln w="826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Freeform: Shape 127">
                <a:extLst>
                  <a:ext uri="{FF2B5EF4-FFF2-40B4-BE49-F238E27FC236}">
                    <a16:creationId xmlns:a16="http://schemas.microsoft.com/office/drawing/2014/main" id="{9C57ACA5-2DD0-AC4C-BEDD-4C80971576BD}"/>
                  </a:ext>
                </a:extLst>
              </p:cNvPr>
              <p:cNvSpPr/>
              <p:nvPr/>
            </p:nvSpPr>
            <p:spPr>
              <a:xfrm rot="18900000">
                <a:off x="10838584" y="1024579"/>
                <a:ext cx="2090711" cy="2858408"/>
              </a:xfrm>
              <a:custGeom>
                <a:avLst/>
                <a:gdLst>
                  <a:gd name="connsiteX0" fmla="*/ 1547735 w 2090711"/>
                  <a:gd name="connsiteY0" fmla="*/ 130998 h 2858408"/>
                  <a:gd name="connsiteX1" fmla="*/ 2090711 w 2090711"/>
                  <a:gd name="connsiteY1" fmla="*/ 819514 h 2858408"/>
                  <a:gd name="connsiteX2" fmla="*/ 51816 w 2090711"/>
                  <a:gd name="connsiteY2" fmla="*/ 2858408 h 2858408"/>
                  <a:gd name="connsiteX3" fmla="*/ 90 w 2090711"/>
                  <a:gd name="connsiteY3" fmla="*/ 419629 h 2858408"/>
                  <a:gd name="connsiteX4" fmla="*/ 459564 w 2090711"/>
                  <a:gd name="connsiteY4" fmla="*/ 2909 h 285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0711" h="2858408">
                    <a:moveTo>
                      <a:pt x="1547735" y="130998"/>
                    </a:moveTo>
                    <a:lnTo>
                      <a:pt x="2090711" y="819514"/>
                    </a:lnTo>
                    <a:lnTo>
                      <a:pt x="51816" y="2858408"/>
                    </a:lnTo>
                    <a:lnTo>
                      <a:pt x="90" y="419629"/>
                    </a:lnTo>
                    <a:cubicBezTo>
                      <a:pt x="-5061" y="170318"/>
                      <a:pt x="211283" y="-26452"/>
                      <a:pt x="459564" y="290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FF3F7">
                      <a:shade val="67500"/>
                      <a:satMod val="115000"/>
                      <a:alpha val="0"/>
                    </a:srgbClr>
                  </a:gs>
                  <a:gs pos="100000">
                    <a:srgbClr val="EFF3F7">
                      <a:shade val="100000"/>
                      <a:satMod val="115000"/>
                      <a:alpha val="21000"/>
                    </a:srgbClr>
                  </a:gs>
                </a:gsLst>
                <a:lin ang="18900000" scaled="1"/>
                <a:tileRect/>
              </a:gradFill>
              <a:ln w="826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aphic 151">
              <a:extLst>
                <a:ext uri="{FF2B5EF4-FFF2-40B4-BE49-F238E27FC236}">
                  <a16:creationId xmlns:a16="http://schemas.microsoft.com/office/drawing/2014/main" id="{1D42CA73-7DBB-0E45-A392-8FD590105A69}"/>
                </a:ext>
              </a:extLst>
            </p:cNvPr>
            <p:cNvGrpSpPr/>
            <p:nvPr/>
          </p:nvGrpSpPr>
          <p:grpSpPr>
            <a:xfrm flipH="1">
              <a:off x="11072252" y="5451755"/>
              <a:ext cx="730618" cy="1107086"/>
              <a:chOff x="5299944" y="2226097"/>
              <a:chExt cx="1587677" cy="2405765"/>
            </a:xfrm>
            <a:solidFill>
              <a:srgbClr val="EFF3F7">
                <a:alpha val="39000"/>
              </a:srgbClr>
            </a:solidFill>
          </p:grpSpPr>
          <p:sp>
            <p:nvSpPr>
              <p:cNvPr id="9" name="Freeform: Shape 176">
                <a:extLst>
                  <a:ext uri="{FF2B5EF4-FFF2-40B4-BE49-F238E27FC236}">
                    <a16:creationId xmlns:a16="http://schemas.microsoft.com/office/drawing/2014/main" id="{D232398E-BFFC-EE49-822F-3116157516CC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177">
                <a:extLst>
                  <a:ext uri="{FF2B5EF4-FFF2-40B4-BE49-F238E27FC236}">
                    <a16:creationId xmlns:a16="http://schemas.microsoft.com/office/drawing/2014/main" id="{9CC6B920-46CC-3247-9D10-2460DAA8431A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78">
                <a:extLst>
                  <a:ext uri="{FF2B5EF4-FFF2-40B4-BE49-F238E27FC236}">
                    <a16:creationId xmlns:a16="http://schemas.microsoft.com/office/drawing/2014/main" id="{A0209C80-1C57-F647-8A90-93CD74E8E692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79">
                <a:extLst>
                  <a:ext uri="{FF2B5EF4-FFF2-40B4-BE49-F238E27FC236}">
                    <a16:creationId xmlns:a16="http://schemas.microsoft.com/office/drawing/2014/main" id="{42CB5265-7362-0143-8AD6-F3EA165C9166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80">
                <a:extLst>
                  <a:ext uri="{FF2B5EF4-FFF2-40B4-BE49-F238E27FC236}">
                    <a16:creationId xmlns:a16="http://schemas.microsoft.com/office/drawing/2014/main" id="{125552B4-9BD2-4740-9D11-09439B2A4729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81">
                <a:extLst>
                  <a:ext uri="{FF2B5EF4-FFF2-40B4-BE49-F238E27FC236}">
                    <a16:creationId xmlns:a16="http://schemas.microsoft.com/office/drawing/2014/main" id="{1ACF0110-155C-0646-86D1-6CBF935202F3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82">
                <a:extLst>
                  <a:ext uri="{FF2B5EF4-FFF2-40B4-BE49-F238E27FC236}">
                    <a16:creationId xmlns:a16="http://schemas.microsoft.com/office/drawing/2014/main" id="{7906DF3A-0649-D143-A903-4A317891B8BE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83">
                <a:extLst>
                  <a:ext uri="{FF2B5EF4-FFF2-40B4-BE49-F238E27FC236}">
                    <a16:creationId xmlns:a16="http://schemas.microsoft.com/office/drawing/2014/main" id="{31DBBD38-D0DE-EC41-8D30-1CE9005974A7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84">
                <a:extLst>
                  <a:ext uri="{FF2B5EF4-FFF2-40B4-BE49-F238E27FC236}">
                    <a16:creationId xmlns:a16="http://schemas.microsoft.com/office/drawing/2014/main" id="{85C3920A-27EA-B342-96ED-4FA94DC75F4E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85">
                <a:extLst>
                  <a:ext uri="{FF2B5EF4-FFF2-40B4-BE49-F238E27FC236}">
                    <a16:creationId xmlns:a16="http://schemas.microsoft.com/office/drawing/2014/main" id="{DE0F7B01-6CDB-5242-ABBB-BBEE838A71E7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6">
                <a:extLst>
                  <a:ext uri="{FF2B5EF4-FFF2-40B4-BE49-F238E27FC236}">
                    <a16:creationId xmlns:a16="http://schemas.microsoft.com/office/drawing/2014/main" id="{A2D2305A-D8DE-6843-A6D0-F6894900467F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87">
                <a:extLst>
                  <a:ext uri="{FF2B5EF4-FFF2-40B4-BE49-F238E27FC236}">
                    <a16:creationId xmlns:a16="http://schemas.microsoft.com/office/drawing/2014/main" id="{4C2AF9A1-043F-834B-A5EE-BF2AC7538651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88">
                <a:extLst>
                  <a:ext uri="{FF2B5EF4-FFF2-40B4-BE49-F238E27FC236}">
                    <a16:creationId xmlns:a16="http://schemas.microsoft.com/office/drawing/2014/main" id="{65527E75-68BC-AE43-BDA8-89A3C0210C6A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89">
                <a:extLst>
                  <a:ext uri="{FF2B5EF4-FFF2-40B4-BE49-F238E27FC236}">
                    <a16:creationId xmlns:a16="http://schemas.microsoft.com/office/drawing/2014/main" id="{81B6C65C-9F0E-1E43-B602-CC29F3EC11A3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90">
                <a:extLst>
                  <a:ext uri="{FF2B5EF4-FFF2-40B4-BE49-F238E27FC236}">
                    <a16:creationId xmlns:a16="http://schemas.microsoft.com/office/drawing/2014/main" id="{BD77179C-5430-E746-98C2-123DAC09B59C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191">
                <a:extLst>
                  <a:ext uri="{FF2B5EF4-FFF2-40B4-BE49-F238E27FC236}">
                    <a16:creationId xmlns:a16="http://schemas.microsoft.com/office/drawing/2014/main" id="{D7A78540-9ACB-9C4B-9081-85331EAF90C0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192">
                <a:extLst>
                  <a:ext uri="{FF2B5EF4-FFF2-40B4-BE49-F238E27FC236}">
                    <a16:creationId xmlns:a16="http://schemas.microsoft.com/office/drawing/2014/main" id="{E0D05A52-D595-E54C-B0BA-A6CD8D9CE791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93">
                <a:extLst>
                  <a:ext uri="{FF2B5EF4-FFF2-40B4-BE49-F238E27FC236}">
                    <a16:creationId xmlns:a16="http://schemas.microsoft.com/office/drawing/2014/main" id="{29394772-2299-C841-B236-5E8B9FA82378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194">
                <a:extLst>
                  <a:ext uri="{FF2B5EF4-FFF2-40B4-BE49-F238E27FC236}">
                    <a16:creationId xmlns:a16="http://schemas.microsoft.com/office/drawing/2014/main" id="{3D2387D7-BE7E-1741-A8CA-B4C8A083F4FF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195">
                <a:extLst>
                  <a:ext uri="{FF2B5EF4-FFF2-40B4-BE49-F238E27FC236}">
                    <a16:creationId xmlns:a16="http://schemas.microsoft.com/office/drawing/2014/main" id="{8A7ED591-05CF-F446-AEE6-3E2DB832C454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96">
                <a:extLst>
                  <a:ext uri="{FF2B5EF4-FFF2-40B4-BE49-F238E27FC236}">
                    <a16:creationId xmlns:a16="http://schemas.microsoft.com/office/drawing/2014/main" id="{D805BF35-33CD-FD48-AB3E-C90AB700DF8B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97">
                <a:extLst>
                  <a:ext uri="{FF2B5EF4-FFF2-40B4-BE49-F238E27FC236}">
                    <a16:creationId xmlns:a16="http://schemas.microsoft.com/office/drawing/2014/main" id="{EFFAADD0-B2F6-B54D-A42C-8BB1317354CE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98">
                <a:extLst>
                  <a:ext uri="{FF2B5EF4-FFF2-40B4-BE49-F238E27FC236}">
                    <a16:creationId xmlns:a16="http://schemas.microsoft.com/office/drawing/2014/main" id="{1E40C0B4-8D11-8345-8DB3-61F0C3D7EEF9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99">
                <a:extLst>
                  <a:ext uri="{FF2B5EF4-FFF2-40B4-BE49-F238E27FC236}">
                    <a16:creationId xmlns:a16="http://schemas.microsoft.com/office/drawing/2014/main" id="{DEB29103-5C3D-8E41-8C3A-B0AF453DD692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00">
                <a:extLst>
                  <a:ext uri="{FF2B5EF4-FFF2-40B4-BE49-F238E27FC236}">
                    <a16:creationId xmlns:a16="http://schemas.microsoft.com/office/drawing/2014/main" id="{557A674D-D2CA-E340-B5C3-BB327A27B079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01">
                <a:extLst>
                  <a:ext uri="{FF2B5EF4-FFF2-40B4-BE49-F238E27FC236}">
                    <a16:creationId xmlns:a16="http://schemas.microsoft.com/office/drawing/2014/main" id="{55B8B9AA-5ECA-4047-BCB0-45486550264C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202">
                <a:extLst>
                  <a:ext uri="{FF2B5EF4-FFF2-40B4-BE49-F238E27FC236}">
                    <a16:creationId xmlns:a16="http://schemas.microsoft.com/office/drawing/2014/main" id="{723FD80E-F7AC-F840-9F98-408B4E07F355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203">
                <a:extLst>
                  <a:ext uri="{FF2B5EF4-FFF2-40B4-BE49-F238E27FC236}">
                    <a16:creationId xmlns:a16="http://schemas.microsoft.com/office/drawing/2014/main" id="{B9BB7951-89EF-B84F-B3E1-064767B76F7D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204">
                <a:extLst>
                  <a:ext uri="{FF2B5EF4-FFF2-40B4-BE49-F238E27FC236}">
                    <a16:creationId xmlns:a16="http://schemas.microsoft.com/office/drawing/2014/main" id="{9B35D46D-605A-3C48-B09E-15048004D4F2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205">
                <a:extLst>
                  <a:ext uri="{FF2B5EF4-FFF2-40B4-BE49-F238E27FC236}">
                    <a16:creationId xmlns:a16="http://schemas.microsoft.com/office/drawing/2014/main" id="{1240849B-834B-7A45-8AD7-47519BFE1F63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206">
                <a:extLst>
                  <a:ext uri="{FF2B5EF4-FFF2-40B4-BE49-F238E27FC236}">
                    <a16:creationId xmlns:a16="http://schemas.microsoft.com/office/drawing/2014/main" id="{3A9B9F53-41BF-E649-BC4A-C9ADB56464BA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0378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id="{96BF5320-E59A-4268-97AE-9A215723F0E7}"/>
              </a:ext>
            </a:extLst>
          </p:cNvPr>
          <p:cNvSpPr/>
          <p:nvPr userDrawn="1"/>
        </p:nvSpPr>
        <p:spPr>
          <a:xfrm>
            <a:off x="0" y="560971"/>
            <a:ext cx="5684907" cy="5728294"/>
          </a:xfrm>
          <a:prstGeom prst="round1Rect">
            <a:avLst>
              <a:gd name="adj" fmla="val 0"/>
            </a:avLst>
          </a:prstGeom>
          <a:gradFill flip="none" rotWithShape="0">
            <a:gsLst>
              <a:gs pos="0">
                <a:srgbClr val="7B65E8">
                  <a:shade val="67500"/>
                  <a:satMod val="115000"/>
                </a:srgbClr>
              </a:gs>
              <a:gs pos="100000">
                <a:srgbClr val="7B65E8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9CDFBA-591B-4813-A9CA-521CE927336B}"/>
              </a:ext>
            </a:extLst>
          </p:cNvPr>
          <p:cNvSpPr/>
          <p:nvPr userDrawn="1"/>
        </p:nvSpPr>
        <p:spPr>
          <a:xfrm>
            <a:off x="3771900" y="560971"/>
            <a:ext cx="8420100" cy="5736058"/>
          </a:xfrm>
          <a:prstGeom prst="roundRect">
            <a:avLst>
              <a:gd name="adj" fmla="val 6557"/>
            </a:avLst>
          </a:prstGeom>
          <a:solidFill>
            <a:schemeClr val="bg1"/>
          </a:solidFill>
          <a:ln>
            <a:noFill/>
          </a:ln>
          <a:effectLst>
            <a:outerShdw blurRad="698500" dist="190500" dir="2700000" algn="tl" rotWithShape="0">
              <a:srgbClr val="2C3138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7D40B2-CFF2-45D2-BEE1-EBD23DCA67A4}"/>
              </a:ext>
            </a:extLst>
          </p:cNvPr>
          <p:cNvGrpSpPr/>
          <p:nvPr userDrawn="1"/>
        </p:nvGrpSpPr>
        <p:grpSpPr>
          <a:xfrm>
            <a:off x="978929" y="913779"/>
            <a:ext cx="10698994" cy="5294201"/>
            <a:chOff x="978929" y="843525"/>
            <a:chExt cx="10698994" cy="529420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C97D50-A530-4666-A508-FB9B30A0B813}"/>
                </a:ext>
              </a:extLst>
            </p:cNvPr>
            <p:cNvSpPr/>
            <p:nvPr/>
          </p:nvSpPr>
          <p:spPr>
            <a:xfrm>
              <a:off x="978929" y="5293305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2A55C6-150E-46BE-AC39-2523BA64F6CE}"/>
                </a:ext>
              </a:extLst>
            </p:cNvPr>
            <p:cNvSpPr/>
            <p:nvPr/>
          </p:nvSpPr>
          <p:spPr>
            <a:xfrm>
              <a:off x="3514232" y="843525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456134-F643-44A7-9335-9B85B79BDC82}"/>
                </a:ext>
              </a:extLst>
            </p:cNvPr>
            <p:cNvSpPr/>
            <p:nvPr/>
          </p:nvSpPr>
          <p:spPr>
            <a:xfrm>
              <a:off x="9924492" y="1722103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557DA5-4915-46B2-B6AD-4ECD24E51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24802" y="1127218"/>
            <a:ext cx="3781425" cy="4770104"/>
          </a:xfrm>
          <a:custGeom>
            <a:avLst/>
            <a:gdLst>
              <a:gd name="connsiteX0" fmla="*/ 76776 w 3630081"/>
              <a:gd name="connsiteY0" fmla="*/ 0 h 3913378"/>
              <a:gd name="connsiteX1" fmla="*/ 3553305 w 3630081"/>
              <a:gd name="connsiteY1" fmla="*/ 0 h 3913378"/>
              <a:gd name="connsiteX2" fmla="*/ 3630081 w 3630081"/>
              <a:gd name="connsiteY2" fmla="*/ 76776 h 3913378"/>
              <a:gd name="connsiteX3" fmla="*/ 3630081 w 3630081"/>
              <a:gd name="connsiteY3" fmla="*/ 3836602 h 3913378"/>
              <a:gd name="connsiteX4" fmla="*/ 3553305 w 3630081"/>
              <a:gd name="connsiteY4" fmla="*/ 3913378 h 3913378"/>
              <a:gd name="connsiteX5" fmla="*/ 76776 w 3630081"/>
              <a:gd name="connsiteY5" fmla="*/ 3913378 h 3913378"/>
              <a:gd name="connsiteX6" fmla="*/ 0 w 3630081"/>
              <a:gd name="connsiteY6" fmla="*/ 3836602 h 3913378"/>
              <a:gd name="connsiteX7" fmla="*/ 0 w 3630081"/>
              <a:gd name="connsiteY7" fmla="*/ 76776 h 3913378"/>
              <a:gd name="connsiteX8" fmla="*/ 76776 w 3630081"/>
              <a:gd name="connsiteY8" fmla="*/ 0 h 391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0081" h="3913378">
                <a:moveTo>
                  <a:pt x="76776" y="0"/>
                </a:moveTo>
                <a:lnTo>
                  <a:pt x="3553305" y="0"/>
                </a:lnTo>
                <a:cubicBezTo>
                  <a:pt x="3595707" y="0"/>
                  <a:pt x="3630081" y="34374"/>
                  <a:pt x="3630081" y="76776"/>
                </a:cubicBezTo>
                <a:lnTo>
                  <a:pt x="3630081" y="3836602"/>
                </a:lnTo>
                <a:cubicBezTo>
                  <a:pt x="3630081" y="3879004"/>
                  <a:pt x="3595707" y="3913378"/>
                  <a:pt x="3553305" y="3913378"/>
                </a:cubicBezTo>
                <a:lnTo>
                  <a:pt x="76776" y="3913378"/>
                </a:lnTo>
                <a:cubicBezTo>
                  <a:pt x="34374" y="3913378"/>
                  <a:pt x="0" y="3879004"/>
                  <a:pt x="0" y="3836602"/>
                </a:cubicBezTo>
                <a:lnTo>
                  <a:pt x="0" y="76776"/>
                </a:lnTo>
                <a:cubicBezTo>
                  <a:pt x="0" y="34374"/>
                  <a:pt x="34374" y="0"/>
                  <a:pt x="7677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736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7092CA1-BA65-4D01-93CC-FE3901994719}"/>
              </a:ext>
            </a:extLst>
          </p:cNvPr>
          <p:cNvGrpSpPr/>
          <p:nvPr userDrawn="1"/>
        </p:nvGrpSpPr>
        <p:grpSpPr>
          <a:xfrm>
            <a:off x="878200" y="653709"/>
            <a:ext cx="10179986" cy="4606134"/>
            <a:chOff x="878200" y="456455"/>
            <a:chExt cx="10179986" cy="46061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D260E8-9F0D-454C-B902-3C1D1CB55DBC}"/>
                </a:ext>
              </a:extLst>
            </p:cNvPr>
            <p:cNvSpPr/>
            <p:nvPr/>
          </p:nvSpPr>
          <p:spPr>
            <a:xfrm>
              <a:off x="878200" y="421816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FC72057-2ED4-40B6-AD85-00C26109E6B8}"/>
                </a:ext>
              </a:extLst>
            </p:cNvPr>
            <p:cNvSpPr/>
            <p:nvPr/>
          </p:nvSpPr>
          <p:spPr>
            <a:xfrm>
              <a:off x="4751922" y="456455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10FFB2-D8E5-47C5-86E3-9D3C00B90EB1}"/>
                </a:ext>
              </a:extLst>
            </p:cNvPr>
            <p:cNvSpPr/>
            <p:nvPr/>
          </p:nvSpPr>
          <p:spPr>
            <a:xfrm>
              <a:off x="9304755" y="1943153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1D4AF7-6E0E-487B-BB73-1DFD9D98AAF4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11" name="Graphic 151">
              <a:extLst>
                <a:ext uri="{FF2B5EF4-FFF2-40B4-BE49-F238E27FC236}">
                  <a16:creationId xmlns:a16="http://schemas.microsoft.com/office/drawing/2014/main" id="{BBAC7021-2DD7-47B5-A204-81D1EC0EC63B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F991727-388A-46C2-BAE4-D1A28EE6C23D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B07F09A-0EDD-49B5-A74D-F4E07B3570C8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09E3CAA-7567-45C0-85F3-E5E63F6997D3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8E123F9-5316-4658-8FFF-B8A439EE702F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043C080-85EA-45DF-AC3B-7076DDAA1516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1DB5679-9F86-47A7-9B66-C0EE2A06DC44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28C5AD-822A-490D-94E0-5A4490159D52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A57591C-902D-4F52-8B1F-6395C2445E45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96A05D-A30F-4FE7-A65A-793C0E4D7180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3C3B424-3731-4A71-B940-D7A0BEF5C8A6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BAEDE70-B095-42E0-A794-CAC1CA764212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FB2B343-FF65-443F-8725-7C05EB425DAF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EF684D5-9301-450C-9653-24F1B9EBDFA4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1557B15-0754-403C-9057-FDE8BB910DCE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D03B3E0-6B4F-471D-81CA-6D125F0EA9FE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4C5BA86-AACB-4D36-AE7E-F351919EA4B9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0DC8619-740B-4845-BB84-FD4421030CEA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7440A2F-6CF7-4BBF-9323-B64858D5AE3B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3A977D2-2258-4C05-A5FB-F4FEA4A46B30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0160B72-0EBB-4847-89F3-BB34723106B0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095F6AE-8EAB-453F-9BBE-934C32FC8122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937E5DC-3B2B-40A7-8141-03CA32A3E5AA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7B2CC01-1391-44AF-968C-0B689540D10C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1CDE66C-EB5E-4942-B1FE-B2EC972691AF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19394F2-F563-4575-9D4C-0D8AED2AB406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488FC85-CDC6-4BA5-AC17-B74AACE1D332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AA14D78-8ED0-4E5B-8D30-EB648BA3AEEC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075DE54-3645-436C-A32C-F42DD2D2B876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7143314-EBD0-440F-9877-9A10049CAE53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FD855C5-3FF6-4E48-B33E-3B8A46F6243F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70E457B-068A-4837-BAF3-1DEC61F0A02E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151">
              <a:extLst>
                <a:ext uri="{FF2B5EF4-FFF2-40B4-BE49-F238E27FC236}">
                  <a16:creationId xmlns:a16="http://schemas.microsoft.com/office/drawing/2014/main" id="{3E41F98E-51C2-40CD-8298-A88828D386CC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2827B8-D459-4B27-B07E-9C5AD6957BD3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608AF36-70DF-4B43-80B7-246E97272155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FC21A38-A119-4AAE-8679-055CE1834427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E0B4C3B-1221-4B23-B227-73C1B4730485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C573F14-BD47-4158-8FF5-CD6DFA2694F1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003F6EC-CDBE-42B1-B793-EFB97594D29E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C07C03D-8BF9-45FC-A457-1373A9A3DB80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66DCDDC-68D8-403D-99F3-72028FAC39B1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58C4240-CD4E-46DD-942C-DBCC08FFAF8D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A88E52F-C5BC-4E5E-AB96-ACB2BE9FA8AA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1926B08-64B7-4960-AA6C-77F1891DDE45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D73D154-6D65-4356-966D-CEDF43B7B27A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7E56B75-41F8-4036-B814-1174B8C7430F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B3E46F2-9C6B-44A8-8617-82CD3B339A99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015E8A3-1AC4-4FE9-9D7B-80A6F33B207A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9370A1E-4B8E-486E-8F02-3C5917D3672A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93DDD7A-C254-49B4-B368-F090E1B4DF8F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D0CE090-F6FF-4036-97D4-135149994830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13ACE6B-F272-4B30-9C2D-9F15D0117927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94507A-0E8C-4EE4-9036-35B7D948AF18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048A13A-8133-4C56-BAF1-2FD96006677E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17A797-768C-4679-95CB-CF5A2A6822A6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ECC0194-FEFA-4E98-A0BE-7EC6CC1A34E8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D4B97F-88EA-47F8-94B1-F640639E7808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8EA5420-4FAA-43E0-8758-EA7ECBF01E36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578DA97-A32F-4157-BCC5-5AC395106EA2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624CFFF-1350-4AF8-B08A-D17D0586E270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C585FCE-B10A-4D31-91DA-118A3EEFB2C7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46A2A5B-A541-4AEF-AED9-CE8F592A832A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6ABA0E7-1957-47A9-A16A-6C4DA3CA74BD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309EBF6-2D0D-4C7F-8FF0-11BB2898DECE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58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4">
            <a:extLst>
              <a:ext uri="{FF2B5EF4-FFF2-40B4-BE49-F238E27FC236}">
                <a16:creationId xmlns:a16="http://schemas.microsoft.com/office/drawing/2014/main" id="{5F5325BF-92D0-FB4B-AA2B-8BBFC812C110}"/>
              </a:ext>
            </a:extLst>
          </p:cNvPr>
          <p:cNvSpPr/>
          <p:nvPr userDrawn="1"/>
        </p:nvSpPr>
        <p:spPr>
          <a:xfrm>
            <a:off x="7000875" y="0"/>
            <a:ext cx="5191126" cy="5715000"/>
          </a:xfrm>
          <a:custGeom>
            <a:avLst/>
            <a:gdLst>
              <a:gd name="connsiteX0" fmla="*/ 136685 w 5191126"/>
              <a:gd name="connsiteY0" fmla="*/ 0 h 5715000"/>
              <a:gd name="connsiteX1" fmla="*/ 5191126 w 5191126"/>
              <a:gd name="connsiteY1" fmla="*/ 0 h 5715000"/>
              <a:gd name="connsiteX2" fmla="*/ 5191126 w 5191126"/>
              <a:gd name="connsiteY2" fmla="*/ 5675978 h 5715000"/>
              <a:gd name="connsiteX3" fmla="*/ 5070957 w 5191126"/>
              <a:gd name="connsiteY3" fmla="*/ 5691248 h 5715000"/>
              <a:gd name="connsiteX4" fmla="*/ 4600575 w 5191126"/>
              <a:gd name="connsiteY4" fmla="*/ 5715000 h 5715000"/>
              <a:gd name="connsiteX5" fmla="*/ 0 w 5191126"/>
              <a:gd name="connsiteY5" fmla="*/ 1114425 h 5715000"/>
              <a:gd name="connsiteX6" fmla="*/ 93468 w 5191126"/>
              <a:gd name="connsiteY6" fmla="*/ 187249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126" h="5715000">
                <a:moveTo>
                  <a:pt x="136685" y="0"/>
                </a:moveTo>
                <a:lnTo>
                  <a:pt x="5191126" y="0"/>
                </a:lnTo>
                <a:lnTo>
                  <a:pt x="5191126" y="5675978"/>
                </a:lnTo>
                <a:lnTo>
                  <a:pt x="5070957" y="5691248"/>
                </a:lnTo>
                <a:cubicBezTo>
                  <a:pt x="4916299" y="5706954"/>
                  <a:pt x="4759377" y="5715000"/>
                  <a:pt x="4600575" y="5715000"/>
                </a:cubicBezTo>
                <a:cubicBezTo>
                  <a:pt x="2059748" y="5715000"/>
                  <a:pt x="0" y="3655252"/>
                  <a:pt x="0" y="1114425"/>
                </a:cubicBezTo>
                <a:cubicBezTo>
                  <a:pt x="0" y="796822"/>
                  <a:pt x="32184" y="486735"/>
                  <a:pt x="93468" y="187249"/>
                </a:cubicBezTo>
                <a:close/>
              </a:path>
            </a:pathLst>
          </a:custGeom>
          <a:gradFill>
            <a:gsLst>
              <a:gs pos="0">
                <a:srgbClr val="7B65E8">
                  <a:shade val="67500"/>
                  <a:satMod val="115000"/>
                </a:srgbClr>
              </a:gs>
              <a:gs pos="100000">
                <a:srgbClr val="7B65E8">
                  <a:shade val="100000"/>
                  <a:satMod val="115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7B0B42-A5E2-1848-918B-58DB9595F696}"/>
              </a:ext>
            </a:extLst>
          </p:cNvPr>
          <p:cNvGrpSpPr/>
          <p:nvPr userDrawn="1"/>
        </p:nvGrpSpPr>
        <p:grpSpPr>
          <a:xfrm>
            <a:off x="7030518" y="-1289402"/>
            <a:ext cx="7643491" cy="7453495"/>
            <a:chOff x="7030518" y="-1289402"/>
            <a:chExt cx="7643491" cy="7453495"/>
          </a:xfrm>
        </p:grpSpPr>
        <p:sp>
          <p:nvSpPr>
            <p:cNvPr id="13" name="Rectangle: Rounded Corners 25">
              <a:extLst>
                <a:ext uri="{FF2B5EF4-FFF2-40B4-BE49-F238E27FC236}">
                  <a16:creationId xmlns:a16="http://schemas.microsoft.com/office/drawing/2014/main" id="{91020599-1F11-4E4F-809D-1B07370E7D66}"/>
                </a:ext>
              </a:extLst>
            </p:cNvPr>
            <p:cNvSpPr/>
            <p:nvPr/>
          </p:nvSpPr>
          <p:spPr>
            <a:xfrm rot="2621973">
              <a:off x="7030518" y="122972"/>
              <a:ext cx="5084372" cy="175393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FF3F7">
                    <a:shade val="67500"/>
                    <a:satMod val="115000"/>
                    <a:alpha val="0"/>
                  </a:srgbClr>
                </a:gs>
                <a:gs pos="100000">
                  <a:srgbClr val="EFF3F7">
                    <a:shade val="100000"/>
                    <a:satMod val="115000"/>
                    <a:alpha val="21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26">
              <a:extLst>
                <a:ext uri="{FF2B5EF4-FFF2-40B4-BE49-F238E27FC236}">
                  <a16:creationId xmlns:a16="http://schemas.microsoft.com/office/drawing/2014/main" id="{64198D1C-B9B4-A242-80C7-6BE4CF588462}"/>
                </a:ext>
              </a:extLst>
            </p:cNvPr>
            <p:cNvSpPr/>
            <p:nvPr/>
          </p:nvSpPr>
          <p:spPr>
            <a:xfrm rot="2621973">
              <a:off x="8856104" y="2875271"/>
              <a:ext cx="5084372" cy="175393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FF3F7">
                    <a:shade val="67500"/>
                    <a:satMod val="115000"/>
                    <a:alpha val="0"/>
                  </a:srgbClr>
                </a:gs>
                <a:gs pos="100000">
                  <a:srgbClr val="EFF3F7">
                    <a:shade val="100000"/>
                    <a:satMod val="115000"/>
                    <a:alpha val="21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29">
              <a:extLst>
                <a:ext uri="{FF2B5EF4-FFF2-40B4-BE49-F238E27FC236}">
                  <a16:creationId xmlns:a16="http://schemas.microsoft.com/office/drawing/2014/main" id="{091539D2-07C8-2347-8AEA-79AD381F3E41}"/>
                </a:ext>
              </a:extLst>
            </p:cNvPr>
            <p:cNvSpPr/>
            <p:nvPr/>
          </p:nvSpPr>
          <p:spPr>
            <a:xfrm rot="2621973">
              <a:off x="7054252" y="-642106"/>
              <a:ext cx="5084372" cy="18594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FF3F7">
                    <a:shade val="67500"/>
                    <a:satMod val="115000"/>
                    <a:alpha val="0"/>
                  </a:srgbClr>
                </a:gs>
                <a:gs pos="100000">
                  <a:srgbClr val="EFF3F7">
                    <a:shade val="100000"/>
                    <a:satMod val="115000"/>
                    <a:alpha val="21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31">
              <a:extLst>
                <a:ext uri="{FF2B5EF4-FFF2-40B4-BE49-F238E27FC236}">
                  <a16:creationId xmlns:a16="http://schemas.microsoft.com/office/drawing/2014/main" id="{5A7421C5-8750-AB44-BA83-ADCEFE36D47C}"/>
                </a:ext>
              </a:extLst>
            </p:cNvPr>
            <p:cNvSpPr/>
            <p:nvPr/>
          </p:nvSpPr>
          <p:spPr>
            <a:xfrm rot="2621973">
              <a:off x="9589637" y="5978152"/>
              <a:ext cx="5084372" cy="18594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FF3F7">
                    <a:shade val="67500"/>
                    <a:satMod val="115000"/>
                    <a:alpha val="0"/>
                  </a:srgbClr>
                </a:gs>
                <a:gs pos="100000">
                  <a:srgbClr val="EFF3F7">
                    <a:shade val="100000"/>
                    <a:satMod val="115000"/>
                    <a:alpha val="21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32">
              <a:extLst>
                <a:ext uri="{FF2B5EF4-FFF2-40B4-BE49-F238E27FC236}">
                  <a16:creationId xmlns:a16="http://schemas.microsoft.com/office/drawing/2014/main" id="{97142521-8014-7C42-8355-FCC08E220EAE}"/>
                </a:ext>
              </a:extLst>
            </p:cNvPr>
            <p:cNvSpPr/>
            <p:nvPr/>
          </p:nvSpPr>
          <p:spPr>
            <a:xfrm rot="2621973">
              <a:off x="8956413" y="-1289402"/>
              <a:ext cx="5084372" cy="175393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FF3F7">
                    <a:shade val="67500"/>
                    <a:satMod val="115000"/>
                    <a:alpha val="0"/>
                  </a:srgbClr>
                </a:gs>
                <a:gs pos="100000">
                  <a:srgbClr val="EFF3F7">
                    <a:shade val="100000"/>
                    <a:satMod val="115000"/>
                    <a:alpha val="21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33">
              <a:extLst>
                <a:ext uri="{FF2B5EF4-FFF2-40B4-BE49-F238E27FC236}">
                  <a16:creationId xmlns:a16="http://schemas.microsoft.com/office/drawing/2014/main" id="{A3B346D2-9A70-E04B-AD5D-889DB53F811A}"/>
                </a:ext>
              </a:extLst>
            </p:cNvPr>
            <p:cNvSpPr/>
            <p:nvPr/>
          </p:nvSpPr>
          <p:spPr>
            <a:xfrm rot="2621973">
              <a:off x="10709994" y="1988592"/>
              <a:ext cx="1306408" cy="2402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FF3F7">
                    <a:shade val="67500"/>
                    <a:satMod val="115000"/>
                    <a:alpha val="0"/>
                  </a:srgbClr>
                </a:gs>
                <a:gs pos="100000">
                  <a:srgbClr val="EFF3F7">
                    <a:shade val="100000"/>
                    <a:satMod val="115000"/>
                    <a:alpha val="21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34">
              <a:extLst>
                <a:ext uri="{FF2B5EF4-FFF2-40B4-BE49-F238E27FC236}">
                  <a16:creationId xmlns:a16="http://schemas.microsoft.com/office/drawing/2014/main" id="{40444CDE-8A62-784F-9064-9E84D29CB674}"/>
                </a:ext>
              </a:extLst>
            </p:cNvPr>
            <p:cNvSpPr/>
            <p:nvPr/>
          </p:nvSpPr>
          <p:spPr>
            <a:xfrm rot="2621973">
              <a:off x="10551150" y="4198639"/>
              <a:ext cx="1306408" cy="2402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FF3F7">
                    <a:shade val="67500"/>
                    <a:satMod val="115000"/>
                    <a:alpha val="0"/>
                  </a:srgbClr>
                </a:gs>
                <a:gs pos="100000">
                  <a:srgbClr val="EFF3F7">
                    <a:shade val="100000"/>
                    <a:satMod val="115000"/>
                    <a:alpha val="21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35">
              <a:extLst>
                <a:ext uri="{FF2B5EF4-FFF2-40B4-BE49-F238E27FC236}">
                  <a16:creationId xmlns:a16="http://schemas.microsoft.com/office/drawing/2014/main" id="{E1AFBC5F-A5F4-B044-A24B-6ACCE9A8159D}"/>
                </a:ext>
              </a:extLst>
            </p:cNvPr>
            <p:cNvSpPr/>
            <p:nvPr/>
          </p:nvSpPr>
          <p:spPr>
            <a:xfrm rot="2621973">
              <a:off x="7596321" y="1167859"/>
              <a:ext cx="1306408" cy="2402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FF3F7">
                    <a:shade val="67500"/>
                    <a:satMod val="115000"/>
                    <a:alpha val="0"/>
                  </a:srgbClr>
                </a:gs>
                <a:gs pos="100000">
                  <a:srgbClr val="EFF3F7">
                    <a:shade val="100000"/>
                    <a:satMod val="115000"/>
                    <a:alpha val="21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582D3FE-CF6D-C44D-9EFF-C1451C3370D5}"/>
              </a:ext>
            </a:extLst>
          </p:cNvPr>
          <p:cNvSpPr/>
          <p:nvPr userDrawn="1"/>
        </p:nvSpPr>
        <p:spPr>
          <a:xfrm>
            <a:off x="9806296" y="4974060"/>
            <a:ext cx="1014650" cy="1014650"/>
          </a:xfrm>
          <a:prstGeom prst="ellipse">
            <a:avLst/>
          </a:prstGeom>
          <a:solidFill>
            <a:srgbClr val="FFA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38F0B4A-0F03-C849-87B1-DBB6E03E2C82}"/>
              </a:ext>
            </a:extLst>
          </p:cNvPr>
          <p:cNvSpPr/>
          <p:nvPr userDrawn="1"/>
        </p:nvSpPr>
        <p:spPr>
          <a:xfrm>
            <a:off x="-9126" y="749857"/>
            <a:ext cx="795947" cy="1573640"/>
          </a:xfrm>
          <a:custGeom>
            <a:avLst/>
            <a:gdLst>
              <a:gd name="connsiteX0" fmla="*/ 9127 w 795947"/>
              <a:gd name="connsiteY0" fmla="*/ 0 h 1573640"/>
              <a:gd name="connsiteX1" fmla="*/ 795947 w 795947"/>
              <a:gd name="connsiteY1" fmla="*/ 786820 h 1573640"/>
              <a:gd name="connsiteX2" fmla="*/ 9127 w 795947"/>
              <a:gd name="connsiteY2" fmla="*/ 1573640 h 1573640"/>
              <a:gd name="connsiteX3" fmla="*/ 0 w 795947"/>
              <a:gd name="connsiteY3" fmla="*/ 1572720 h 1573640"/>
              <a:gd name="connsiteX4" fmla="*/ 0 w 795947"/>
              <a:gd name="connsiteY4" fmla="*/ 920 h 157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947" h="1573640">
                <a:moveTo>
                  <a:pt x="9127" y="0"/>
                </a:moveTo>
                <a:cubicBezTo>
                  <a:pt x="443676" y="0"/>
                  <a:pt x="795947" y="352271"/>
                  <a:pt x="795947" y="786820"/>
                </a:cubicBezTo>
                <a:cubicBezTo>
                  <a:pt x="795947" y="1221369"/>
                  <a:pt x="443676" y="1573640"/>
                  <a:pt x="9127" y="1573640"/>
                </a:cubicBezTo>
                <a:lnTo>
                  <a:pt x="0" y="1572720"/>
                </a:lnTo>
                <a:lnTo>
                  <a:pt x="0" y="920"/>
                </a:lnTo>
                <a:close/>
              </a:path>
            </a:pathLst>
          </a:custGeom>
          <a:gradFill>
            <a:gsLst>
              <a:gs pos="0">
                <a:srgbClr val="7B65E8">
                  <a:shade val="67500"/>
                  <a:satMod val="115000"/>
                </a:srgbClr>
              </a:gs>
              <a:gs pos="100000">
                <a:srgbClr val="7B65E8">
                  <a:shade val="100000"/>
                  <a:satMod val="115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79D9D3-2F17-1643-BE50-50C0A3A7E905}"/>
              </a:ext>
            </a:extLst>
          </p:cNvPr>
          <p:cNvGrpSpPr/>
          <p:nvPr userDrawn="1"/>
        </p:nvGrpSpPr>
        <p:grpSpPr>
          <a:xfrm rot="5400000">
            <a:off x="9998183" y="5165947"/>
            <a:ext cx="630875" cy="630875"/>
            <a:chOff x="6344068" y="4805302"/>
            <a:chExt cx="981827" cy="9818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7CD704-48D7-4C44-8BFC-AA88BA4B6098}"/>
                </a:ext>
              </a:extLst>
            </p:cNvPr>
            <p:cNvGrpSpPr/>
            <p:nvPr/>
          </p:nvGrpSpPr>
          <p:grpSpPr>
            <a:xfrm>
              <a:off x="6344068" y="4805302"/>
              <a:ext cx="981827" cy="981827"/>
              <a:chOff x="6820221" y="3022311"/>
              <a:chExt cx="1071989" cy="107198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7D630F8-EEB4-9447-8698-1CAF51B17624}"/>
                  </a:ext>
                </a:extLst>
              </p:cNvPr>
              <p:cNvSpPr/>
              <p:nvPr/>
            </p:nvSpPr>
            <p:spPr>
              <a:xfrm>
                <a:off x="6820221" y="3022311"/>
                <a:ext cx="1071989" cy="107198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rgbClr val="FFAD20">
                    <a:alpha val="50000"/>
                  </a:srgbClr>
                </a:solidFill>
              </a:ln>
              <a:effectLst>
                <a:outerShdw blurRad="698500" dist="190500" dir="2700000" algn="tl" rotWithShape="0">
                  <a:srgbClr val="2C3138">
                    <a:alpha val="1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spc="100">
                  <a:solidFill>
                    <a:srgbClr val="00B3FF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36C6192-15F6-8040-B839-0D3874675654}"/>
                  </a:ext>
                </a:extLst>
              </p:cNvPr>
              <p:cNvSpPr/>
              <p:nvPr/>
            </p:nvSpPr>
            <p:spPr>
              <a:xfrm>
                <a:off x="6986029" y="3188119"/>
                <a:ext cx="740372" cy="7403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98500" dist="190500" dir="2700000" algn="tl" rotWithShape="0">
                  <a:srgbClr val="2C3138">
                    <a:alpha val="1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pc="100">
                  <a:solidFill>
                    <a:srgbClr val="FFAD20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endParaRPr>
              </a:p>
            </p:txBody>
          </p:sp>
        </p:grp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FC6A63-9EE9-0C4C-9FA6-3B669B5C4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8550" y="5149852"/>
              <a:ext cx="312862" cy="307973"/>
            </a:xfrm>
            <a:custGeom>
              <a:avLst/>
              <a:gdLst>
                <a:gd name="T0" fmla="*/ 2147483646 w 59"/>
                <a:gd name="T1" fmla="*/ 2147483646 h 58"/>
                <a:gd name="T2" fmla="*/ 0 w 59"/>
                <a:gd name="T3" fmla="*/ 2147483646 h 58"/>
                <a:gd name="T4" fmla="*/ 2147483646 w 59"/>
                <a:gd name="T5" fmla="*/ 0 h 58"/>
                <a:gd name="T6" fmla="*/ 2147483646 w 59"/>
                <a:gd name="T7" fmla="*/ 2147483646 h 58"/>
                <a:gd name="T8" fmla="*/ 2147483646 w 59"/>
                <a:gd name="T9" fmla="*/ 2147483646 h 58"/>
                <a:gd name="T10" fmla="*/ 2147483646 w 59"/>
                <a:gd name="T11" fmla="*/ 2147483646 h 58"/>
                <a:gd name="T12" fmla="*/ 2147483646 w 59"/>
                <a:gd name="T13" fmla="*/ 2147483646 h 58"/>
                <a:gd name="T14" fmla="*/ 2147483646 w 59"/>
                <a:gd name="T15" fmla="*/ 2147483646 h 58"/>
                <a:gd name="T16" fmla="*/ 2147483646 w 59"/>
                <a:gd name="T17" fmla="*/ 2147483646 h 58"/>
                <a:gd name="T18" fmla="*/ 2147483646 w 59"/>
                <a:gd name="T19" fmla="*/ 2147483646 h 58"/>
                <a:gd name="T20" fmla="*/ 2147483646 w 59"/>
                <a:gd name="T21" fmla="*/ 2147483646 h 58"/>
                <a:gd name="T22" fmla="*/ 2147483646 w 59"/>
                <a:gd name="T23" fmla="*/ 2147483646 h 58"/>
                <a:gd name="T24" fmla="*/ 2147483646 w 59"/>
                <a:gd name="T25" fmla="*/ 2147483646 h 58"/>
                <a:gd name="T26" fmla="*/ 2147483646 w 59"/>
                <a:gd name="T27" fmla="*/ 2147483646 h 58"/>
                <a:gd name="T28" fmla="*/ 2147483646 w 59"/>
                <a:gd name="T29" fmla="*/ 2147483646 h 58"/>
                <a:gd name="T30" fmla="*/ 2147483646 w 59"/>
                <a:gd name="T31" fmla="*/ 2147483646 h 58"/>
                <a:gd name="T32" fmla="*/ 2147483646 w 59"/>
                <a:gd name="T33" fmla="*/ 2147483646 h 58"/>
                <a:gd name="T34" fmla="*/ 2147483646 w 59"/>
                <a:gd name="T35" fmla="*/ 2147483646 h 58"/>
                <a:gd name="T36" fmla="*/ 2147483646 w 59"/>
                <a:gd name="T37" fmla="*/ 2147483646 h 58"/>
                <a:gd name="T38" fmla="*/ 2147483646 w 59"/>
                <a:gd name="T39" fmla="*/ 2147483646 h 58"/>
                <a:gd name="T40" fmla="*/ 2147483646 w 59"/>
                <a:gd name="T41" fmla="*/ 2147483646 h 58"/>
                <a:gd name="T42" fmla="*/ 2147483646 w 59"/>
                <a:gd name="T43" fmla="*/ 2147483646 h 58"/>
                <a:gd name="T44" fmla="*/ 2147483646 w 59"/>
                <a:gd name="T45" fmla="*/ 2147483646 h 58"/>
                <a:gd name="T46" fmla="*/ 2147483646 w 59"/>
                <a:gd name="T47" fmla="*/ 2147483646 h 58"/>
                <a:gd name="T48" fmla="*/ 2147483646 w 59"/>
                <a:gd name="T49" fmla="*/ 2147483646 h 58"/>
                <a:gd name="T50" fmla="*/ 2147483646 w 59"/>
                <a:gd name="T51" fmla="*/ 2147483646 h 58"/>
                <a:gd name="T52" fmla="*/ 2147483646 w 59"/>
                <a:gd name="T53" fmla="*/ 2147483646 h 58"/>
                <a:gd name="T54" fmla="*/ 2147483646 w 59"/>
                <a:gd name="T55" fmla="*/ 2147483646 h 58"/>
                <a:gd name="T56" fmla="*/ 2147483646 w 59"/>
                <a:gd name="T57" fmla="*/ 2147483646 h 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9" h="58">
                  <a:moveTo>
                    <a:pt x="30" y="58"/>
                  </a:move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59" y="13"/>
                    <a:pt x="59" y="29"/>
                  </a:cubicBezTo>
                  <a:cubicBezTo>
                    <a:pt x="59" y="45"/>
                    <a:pt x="46" y="58"/>
                    <a:pt x="30" y="58"/>
                  </a:cubicBezTo>
                  <a:close/>
                  <a:moveTo>
                    <a:pt x="49" y="27"/>
                  </a:moveTo>
                  <a:cubicBezTo>
                    <a:pt x="45" y="24"/>
                    <a:pt x="45" y="24"/>
                    <a:pt x="45" y="2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8" y="9"/>
                    <a:pt x="28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4"/>
                    <a:pt x="24" y="14"/>
                    <a:pt x="24" y="15"/>
                  </a:cubicBezTo>
                  <a:cubicBezTo>
                    <a:pt x="24" y="16"/>
                    <a:pt x="24" y="16"/>
                    <a:pt x="24" y="17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1" y="24"/>
                    <a:pt x="10" y="25"/>
                    <a:pt x="10" y="26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1" y="34"/>
                    <a:pt x="13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2"/>
                    <a:pt x="24" y="42"/>
                  </a:cubicBezTo>
                  <a:cubicBezTo>
                    <a:pt x="24" y="43"/>
                    <a:pt x="24" y="44"/>
                    <a:pt x="24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0" y="48"/>
                    <a:pt x="31" y="48"/>
                    <a:pt x="31" y="48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29"/>
                    <a:pt x="49" y="29"/>
                  </a:cubicBezTo>
                  <a:cubicBezTo>
                    <a:pt x="49" y="28"/>
                    <a:pt x="49" y="27"/>
                    <a:pt x="49" y="27"/>
                  </a:cubicBezTo>
                  <a:close/>
                </a:path>
              </a:pathLst>
            </a:custGeom>
            <a:solidFill>
              <a:srgbClr val="FFAD20"/>
            </a:solidFill>
            <a:ln>
              <a:noFill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CA4F09-38D6-43CE-9EBE-FC1222F661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33817" y="1458772"/>
            <a:ext cx="3940458" cy="3940456"/>
          </a:xfrm>
          <a:custGeom>
            <a:avLst/>
            <a:gdLst>
              <a:gd name="connsiteX0" fmla="*/ 1970229 w 3940458"/>
              <a:gd name="connsiteY0" fmla="*/ 0 h 3940456"/>
              <a:gd name="connsiteX1" fmla="*/ 3940458 w 3940458"/>
              <a:gd name="connsiteY1" fmla="*/ 1970228 h 3940456"/>
              <a:gd name="connsiteX2" fmla="*/ 1970229 w 3940458"/>
              <a:gd name="connsiteY2" fmla="*/ 3940456 h 3940456"/>
              <a:gd name="connsiteX3" fmla="*/ 0 w 3940458"/>
              <a:gd name="connsiteY3" fmla="*/ 1970228 h 3940456"/>
              <a:gd name="connsiteX4" fmla="*/ 1970229 w 3940458"/>
              <a:gd name="connsiteY4" fmla="*/ 0 h 394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0458" h="3940456">
                <a:moveTo>
                  <a:pt x="1970229" y="0"/>
                </a:moveTo>
                <a:cubicBezTo>
                  <a:pt x="3058356" y="0"/>
                  <a:pt x="3940458" y="882101"/>
                  <a:pt x="3940458" y="1970228"/>
                </a:cubicBezTo>
                <a:cubicBezTo>
                  <a:pt x="3940458" y="3058355"/>
                  <a:pt x="3058356" y="3940456"/>
                  <a:pt x="1970229" y="3940456"/>
                </a:cubicBezTo>
                <a:cubicBezTo>
                  <a:pt x="882102" y="3940456"/>
                  <a:pt x="0" y="3058355"/>
                  <a:pt x="0" y="1970228"/>
                </a:cubicBezTo>
                <a:cubicBezTo>
                  <a:pt x="0" y="882101"/>
                  <a:pt x="882102" y="0"/>
                  <a:pt x="197022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5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A2D99F-0E3A-4E0E-B185-D0007B3ABC3B}"/>
              </a:ext>
            </a:extLst>
          </p:cNvPr>
          <p:cNvGrpSpPr/>
          <p:nvPr userDrawn="1"/>
        </p:nvGrpSpPr>
        <p:grpSpPr>
          <a:xfrm>
            <a:off x="2356575" y="1094150"/>
            <a:ext cx="6923998" cy="4666491"/>
            <a:chOff x="2257421" y="1146937"/>
            <a:chExt cx="6923998" cy="46664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DE3644-17CD-434F-95B7-01DFC9701A05}"/>
                </a:ext>
              </a:extLst>
            </p:cNvPr>
            <p:cNvSpPr/>
            <p:nvPr/>
          </p:nvSpPr>
          <p:spPr>
            <a:xfrm>
              <a:off x="2525791" y="4063207"/>
              <a:ext cx="1730736" cy="1730736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B0DFBF-A06B-4C68-9BEB-A1DF61A6074D}"/>
                </a:ext>
              </a:extLst>
            </p:cNvPr>
            <p:cNvSpPr/>
            <p:nvPr/>
          </p:nvSpPr>
          <p:spPr>
            <a:xfrm>
              <a:off x="6486122" y="3118131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4325FC-500B-4618-9886-01BFCC435F57}"/>
                </a:ext>
              </a:extLst>
            </p:cNvPr>
            <p:cNvSpPr/>
            <p:nvPr/>
          </p:nvSpPr>
          <p:spPr>
            <a:xfrm>
              <a:off x="2257421" y="1146937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682517A-1C27-40A2-A3B2-26F042AD19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53902" y="1235368"/>
            <a:ext cx="3194160" cy="3151811"/>
          </a:xfrm>
          <a:custGeom>
            <a:avLst/>
            <a:gdLst>
              <a:gd name="connsiteX0" fmla="*/ 812809 w 3194160"/>
              <a:gd name="connsiteY0" fmla="*/ 0 h 3151811"/>
              <a:gd name="connsiteX1" fmla="*/ 3194160 w 3194160"/>
              <a:gd name="connsiteY1" fmla="*/ 0 h 3151811"/>
              <a:gd name="connsiteX2" fmla="*/ 3194160 w 3194160"/>
              <a:gd name="connsiteY2" fmla="*/ 2250 h 3151811"/>
              <a:gd name="connsiteX3" fmla="*/ 3194160 w 3194160"/>
              <a:gd name="connsiteY3" fmla="*/ 2350350 h 3151811"/>
              <a:gd name="connsiteX4" fmla="*/ 2381350 w 3194160"/>
              <a:gd name="connsiteY4" fmla="*/ 3151811 h 3151811"/>
              <a:gd name="connsiteX5" fmla="*/ 1763887 w 3194160"/>
              <a:gd name="connsiteY5" fmla="*/ 3151811 h 3151811"/>
              <a:gd name="connsiteX6" fmla="*/ 1763887 w 3194160"/>
              <a:gd name="connsiteY6" fmla="*/ 2250301 h 3151811"/>
              <a:gd name="connsiteX7" fmla="*/ 866183 w 3194160"/>
              <a:gd name="connsiteY7" fmla="*/ 1365131 h 3151811"/>
              <a:gd name="connsiteX8" fmla="*/ 0 w 3194160"/>
              <a:gd name="connsiteY8" fmla="*/ 1365131 h 3151811"/>
              <a:gd name="connsiteX9" fmla="*/ 0 w 3194160"/>
              <a:gd name="connsiteY9" fmla="*/ 801460 h 3151811"/>
              <a:gd name="connsiteX10" fmla="*/ 812809 w 3194160"/>
              <a:gd name="connsiteY10" fmla="*/ 0 h 31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4160" h="3151811">
                <a:moveTo>
                  <a:pt x="812809" y="0"/>
                </a:moveTo>
                <a:lnTo>
                  <a:pt x="3194160" y="0"/>
                </a:lnTo>
                <a:lnTo>
                  <a:pt x="3194160" y="2250"/>
                </a:lnTo>
                <a:lnTo>
                  <a:pt x="3194160" y="2350350"/>
                </a:lnTo>
                <a:cubicBezTo>
                  <a:pt x="3194160" y="2791604"/>
                  <a:pt x="2828852" y="3151811"/>
                  <a:pt x="2381350" y="3151811"/>
                </a:cubicBezTo>
                <a:lnTo>
                  <a:pt x="1763887" y="3151811"/>
                </a:lnTo>
                <a:lnTo>
                  <a:pt x="1763887" y="2250301"/>
                </a:lnTo>
                <a:cubicBezTo>
                  <a:pt x="1763887" y="1762960"/>
                  <a:pt x="1360424" y="1365131"/>
                  <a:pt x="866183" y="1365131"/>
                </a:cubicBezTo>
                <a:lnTo>
                  <a:pt x="0" y="1365131"/>
                </a:lnTo>
                <a:lnTo>
                  <a:pt x="0" y="801460"/>
                </a:lnTo>
                <a:cubicBezTo>
                  <a:pt x="0" y="360207"/>
                  <a:pt x="365307" y="0"/>
                  <a:pt x="81280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0BC69FF-BD1C-49EE-9FA8-9849B7A8E3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56821" y="2765097"/>
            <a:ext cx="3194161" cy="3151811"/>
          </a:xfrm>
          <a:custGeom>
            <a:avLst/>
            <a:gdLst>
              <a:gd name="connsiteX0" fmla="*/ 812810 w 3194161"/>
              <a:gd name="connsiteY0" fmla="*/ 0 h 3151811"/>
              <a:gd name="connsiteX1" fmla="*/ 2381351 w 3194161"/>
              <a:gd name="connsiteY1" fmla="*/ 0 h 3151811"/>
              <a:gd name="connsiteX2" fmla="*/ 3194161 w 3194161"/>
              <a:gd name="connsiteY2" fmla="*/ 801460 h 3151811"/>
              <a:gd name="connsiteX3" fmla="*/ 3194161 w 3194161"/>
              <a:gd name="connsiteY3" fmla="*/ 2350350 h 3151811"/>
              <a:gd name="connsiteX4" fmla="*/ 2381351 w 3194161"/>
              <a:gd name="connsiteY4" fmla="*/ 3151811 h 3151811"/>
              <a:gd name="connsiteX5" fmla="*/ 0 w 3194161"/>
              <a:gd name="connsiteY5" fmla="*/ 3151811 h 3151811"/>
              <a:gd name="connsiteX6" fmla="*/ 0 w 3194161"/>
              <a:gd name="connsiteY6" fmla="*/ 3149561 h 3151811"/>
              <a:gd name="connsiteX7" fmla="*/ 0 w 3194161"/>
              <a:gd name="connsiteY7" fmla="*/ 801460 h 3151811"/>
              <a:gd name="connsiteX8" fmla="*/ 812810 w 3194161"/>
              <a:gd name="connsiteY8" fmla="*/ 0 h 31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4161" h="3151811">
                <a:moveTo>
                  <a:pt x="812810" y="0"/>
                </a:moveTo>
                <a:lnTo>
                  <a:pt x="2381351" y="0"/>
                </a:lnTo>
                <a:cubicBezTo>
                  <a:pt x="2828853" y="0"/>
                  <a:pt x="3194161" y="360207"/>
                  <a:pt x="3194161" y="801460"/>
                </a:cubicBezTo>
                <a:lnTo>
                  <a:pt x="3194161" y="2350350"/>
                </a:lnTo>
                <a:cubicBezTo>
                  <a:pt x="3194161" y="2791604"/>
                  <a:pt x="2828853" y="3151811"/>
                  <a:pt x="2381351" y="3151811"/>
                </a:cubicBezTo>
                <a:lnTo>
                  <a:pt x="0" y="3151811"/>
                </a:lnTo>
                <a:lnTo>
                  <a:pt x="0" y="3149561"/>
                </a:lnTo>
                <a:lnTo>
                  <a:pt x="0" y="801460"/>
                </a:lnTo>
                <a:cubicBezTo>
                  <a:pt x="0" y="360207"/>
                  <a:pt x="365308" y="0"/>
                  <a:pt x="81281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2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Rounded 8">
            <a:extLst>
              <a:ext uri="{FF2B5EF4-FFF2-40B4-BE49-F238E27FC236}">
                <a16:creationId xmlns:a16="http://schemas.microsoft.com/office/drawing/2014/main" id="{B5330155-1344-3C4E-92C1-6A52DCCF750E}"/>
              </a:ext>
            </a:extLst>
          </p:cNvPr>
          <p:cNvSpPr/>
          <p:nvPr userDrawn="1"/>
        </p:nvSpPr>
        <p:spPr>
          <a:xfrm flipH="1">
            <a:off x="8535918" y="1088571"/>
            <a:ext cx="3656082" cy="5769429"/>
          </a:xfrm>
          <a:prstGeom prst="round1Rect">
            <a:avLst/>
          </a:prstGeom>
          <a:gradFill flip="none" rotWithShape="0">
            <a:gsLst>
              <a:gs pos="0">
                <a:srgbClr val="7B65E8">
                  <a:shade val="67500"/>
                  <a:satMod val="115000"/>
                  <a:alpha val="85000"/>
                </a:srgbClr>
              </a:gs>
              <a:gs pos="100000">
                <a:srgbClr val="7B65E8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Single Corner Rounded 16">
            <a:extLst>
              <a:ext uri="{FF2B5EF4-FFF2-40B4-BE49-F238E27FC236}">
                <a16:creationId xmlns:a16="http://schemas.microsoft.com/office/drawing/2014/main" id="{522DF1CA-0924-5A45-BF8F-559875879E9C}"/>
              </a:ext>
            </a:extLst>
          </p:cNvPr>
          <p:cNvSpPr/>
          <p:nvPr userDrawn="1"/>
        </p:nvSpPr>
        <p:spPr>
          <a:xfrm flipH="1">
            <a:off x="4885370" y="1747759"/>
            <a:ext cx="3650547" cy="5110241"/>
          </a:xfrm>
          <a:prstGeom prst="round1Rect">
            <a:avLst/>
          </a:prstGeom>
          <a:gradFill>
            <a:gsLst>
              <a:gs pos="0">
                <a:srgbClr val="FFAD20">
                  <a:alpha val="85000"/>
                </a:srgbClr>
              </a:gs>
              <a:gs pos="100000">
                <a:srgbClr val="FFAD20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Single Corner Rounded 17">
            <a:extLst>
              <a:ext uri="{FF2B5EF4-FFF2-40B4-BE49-F238E27FC236}">
                <a16:creationId xmlns:a16="http://schemas.microsoft.com/office/drawing/2014/main" id="{A3EE29C1-3190-C849-AC53-20C0C245A08C}"/>
              </a:ext>
            </a:extLst>
          </p:cNvPr>
          <p:cNvSpPr/>
          <p:nvPr userDrawn="1"/>
        </p:nvSpPr>
        <p:spPr>
          <a:xfrm flipH="1">
            <a:off x="1234824" y="2394492"/>
            <a:ext cx="3650547" cy="4463509"/>
          </a:xfrm>
          <a:prstGeom prst="round1Rect">
            <a:avLst/>
          </a:prstGeom>
          <a:gradFill flip="none" rotWithShape="0">
            <a:gsLst>
              <a:gs pos="0">
                <a:srgbClr val="7B65E8">
                  <a:shade val="67500"/>
                  <a:satMod val="115000"/>
                  <a:alpha val="85000"/>
                </a:srgbClr>
              </a:gs>
              <a:gs pos="100000">
                <a:srgbClr val="7B65E8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374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C05F8AF-97B2-4FE1-9C85-336D552C9DD6}"/>
              </a:ext>
            </a:extLst>
          </p:cNvPr>
          <p:cNvGrpSpPr/>
          <p:nvPr userDrawn="1"/>
        </p:nvGrpSpPr>
        <p:grpSpPr>
          <a:xfrm>
            <a:off x="509051" y="488787"/>
            <a:ext cx="10115341" cy="4612476"/>
            <a:chOff x="509051" y="418533"/>
            <a:chExt cx="10115341" cy="46124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C964D-423B-4665-BB14-647C0A7B7340}"/>
                </a:ext>
              </a:extLst>
            </p:cNvPr>
            <p:cNvSpPr/>
            <p:nvPr/>
          </p:nvSpPr>
          <p:spPr>
            <a:xfrm>
              <a:off x="509051" y="41865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07490A-5E4B-4D9D-BFAB-D5CC055A0D50}"/>
                </a:ext>
              </a:extLst>
            </p:cNvPr>
            <p:cNvSpPr/>
            <p:nvPr/>
          </p:nvSpPr>
          <p:spPr>
            <a:xfrm>
              <a:off x="2867731" y="418533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5F6B2C-A5E0-4E58-9F49-E7422A1942E3}"/>
                </a:ext>
              </a:extLst>
            </p:cNvPr>
            <p:cNvSpPr/>
            <p:nvPr/>
          </p:nvSpPr>
          <p:spPr>
            <a:xfrm>
              <a:off x="8870961" y="1506812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25860F-61BA-4275-B36C-0ACAC6B4EDD9}"/>
              </a:ext>
            </a:extLst>
          </p:cNvPr>
          <p:cNvGrpSpPr/>
          <p:nvPr userDrawn="1"/>
        </p:nvGrpSpPr>
        <p:grpSpPr>
          <a:xfrm>
            <a:off x="890916" y="952500"/>
            <a:ext cx="4558182" cy="4558179"/>
            <a:chOff x="5638206" y="3350356"/>
            <a:chExt cx="722319" cy="72231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9FAC36-1FA3-48FC-B105-6140FB6795C0}"/>
                </a:ext>
              </a:extLst>
            </p:cNvPr>
            <p:cNvSpPr/>
            <p:nvPr/>
          </p:nvSpPr>
          <p:spPr>
            <a:xfrm>
              <a:off x="5638206" y="3350356"/>
              <a:ext cx="722319" cy="722319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9050">
              <a:solidFill>
                <a:srgbClr val="EFF3F7"/>
              </a:solidFill>
            </a:ln>
            <a:effectLst>
              <a:outerShdw blurRad="698500" dist="190500" dir="2700000" algn="tl" rotWithShape="0">
                <a:srgbClr val="2C3138">
                  <a:alpha val="1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100">
                <a:solidFill>
                  <a:srgbClr val="00B3FF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94D56D-1241-4A43-B79D-B169D7C2F44F}"/>
                </a:ext>
              </a:extLst>
            </p:cNvPr>
            <p:cNvSpPr/>
            <p:nvPr/>
          </p:nvSpPr>
          <p:spPr>
            <a:xfrm>
              <a:off x="5660315" y="3372465"/>
              <a:ext cx="678101" cy="678101"/>
            </a:xfrm>
            <a:prstGeom prst="ellipse">
              <a:avLst/>
            </a:prstGeom>
            <a:solidFill>
              <a:srgbClr val="FFAD20"/>
            </a:solidFill>
            <a:ln>
              <a:noFill/>
            </a:ln>
            <a:effectLst>
              <a:outerShdw blurRad="698500" dist="190500" dir="2700000" algn="tl" rotWithShape="0">
                <a:srgbClr val="2C3138">
                  <a:alpha val="1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spc="100">
                <a:solidFill>
                  <a:srgbClr val="FFAD20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55D93C-D72D-47B0-90FB-BE146E7C8D5B}"/>
              </a:ext>
            </a:extLst>
          </p:cNvPr>
          <p:cNvGrpSpPr/>
          <p:nvPr userDrawn="1"/>
        </p:nvGrpSpPr>
        <p:grpSpPr>
          <a:xfrm>
            <a:off x="3636463" y="3344790"/>
            <a:ext cx="2560717" cy="2560710"/>
            <a:chOff x="5620551" y="3332702"/>
            <a:chExt cx="757630" cy="7576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4667AC-F7EB-4EEA-BF17-895214A890F3}"/>
                </a:ext>
              </a:extLst>
            </p:cNvPr>
            <p:cNvSpPr/>
            <p:nvPr/>
          </p:nvSpPr>
          <p:spPr>
            <a:xfrm>
              <a:off x="5620551" y="3332702"/>
              <a:ext cx="757630" cy="757629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9050">
              <a:solidFill>
                <a:srgbClr val="EFF3F7"/>
              </a:solidFill>
            </a:ln>
            <a:effectLst>
              <a:outerShdw blurRad="698500" dist="190500" dir="2700000" algn="tl" rotWithShape="0">
                <a:srgbClr val="2C3138">
                  <a:alpha val="1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100">
                <a:solidFill>
                  <a:srgbClr val="00B3FF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AB04FF-7800-4D07-BC35-C432A51FA0AB}"/>
                </a:ext>
              </a:extLst>
            </p:cNvPr>
            <p:cNvSpPr/>
            <p:nvPr/>
          </p:nvSpPr>
          <p:spPr>
            <a:xfrm>
              <a:off x="5660315" y="3372465"/>
              <a:ext cx="678101" cy="678101"/>
            </a:xfrm>
            <a:prstGeom prst="ellipse">
              <a:avLst/>
            </a:prstGeom>
            <a:gradFill>
              <a:gsLst>
                <a:gs pos="0">
                  <a:srgbClr val="7B65E8">
                    <a:shade val="67500"/>
                    <a:satMod val="115000"/>
                  </a:srgbClr>
                </a:gs>
                <a:gs pos="100000">
                  <a:srgbClr val="7B65E8">
                    <a:shade val="100000"/>
                    <a:satMod val="115000"/>
                  </a:srgbClr>
                </a:gs>
              </a:gsLst>
              <a:lin ang="18900000" scaled="1"/>
            </a:gradFill>
            <a:ln>
              <a:noFill/>
            </a:ln>
            <a:effectLst>
              <a:outerShdw blurRad="698500" dist="190500" dir="2700000" algn="tl" rotWithShape="0">
                <a:srgbClr val="2C3138">
                  <a:alpha val="1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spc="100">
                <a:solidFill>
                  <a:srgbClr val="FFAD20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80167E7-A971-4EA6-B250-9DADFD7A08CC}"/>
              </a:ext>
            </a:extLst>
          </p:cNvPr>
          <p:cNvSpPr/>
          <p:nvPr userDrawn="1"/>
        </p:nvSpPr>
        <p:spPr>
          <a:xfrm>
            <a:off x="4409496" y="4117820"/>
            <a:ext cx="1014650" cy="1014650"/>
          </a:xfrm>
          <a:prstGeom prst="ellipse">
            <a:avLst/>
          </a:prstGeom>
          <a:solidFill>
            <a:srgbClr val="FFA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A15B2D-4330-4880-BC27-936105106E6B}"/>
              </a:ext>
            </a:extLst>
          </p:cNvPr>
          <p:cNvSpPr/>
          <p:nvPr userDrawn="1"/>
        </p:nvSpPr>
        <p:spPr>
          <a:xfrm>
            <a:off x="1834688" y="1679327"/>
            <a:ext cx="2670638" cy="3104524"/>
          </a:xfrm>
          <a:prstGeom prst="roundRect">
            <a:avLst>
              <a:gd name="adj" fmla="val 3477"/>
            </a:avLst>
          </a:prstGeom>
          <a:solidFill>
            <a:schemeClr val="bg1"/>
          </a:solidFill>
          <a:ln>
            <a:noFill/>
          </a:ln>
          <a:effectLst>
            <a:outerShdw blurRad="698500" dist="190500" dir="2700000" algn="tl" rotWithShape="0">
              <a:srgbClr val="2C3138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45BD86-4C4A-4D8E-9C9E-18D4D0078DB7}"/>
              </a:ext>
            </a:extLst>
          </p:cNvPr>
          <p:cNvGrpSpPr/>
          <p:nvPr userDrawn="1"/>
        </p:nvGrpSpPr>
        <p:grpSpPr>
          <a:xfrm rot="5400000">
            <a:off x="4601384" y="4309708"/>
            <a:ext cx="630875" cy="630875"/>
            <a:chOff x="6344068" y="4805302"/>
            <a:chExt cx="981827" cy="98182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5EE7113-BC23-42E3-9D65-9099B62D4F7F}"/>
                </a:ext>
              </a:extLst>
            </p:cNvPr>
            <p:cNvGrpSpPr/>
            <p:nvPr/>
          </p:nvGrpSpPr>
          <p:grpSpPr>
            <a:xfrm>
              <a:off x="6344068" y="4805302"/>
              <a:ext cx="981827" cy="981827"/>
              <a:chOff x="6820221" y="3022311"/>
              <a:chExt cx="1071989" cy="107198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3C2CD95-C0A1-4C2D-9910-92A656BABF0E}"/>
                  </a:ext>
                </a:extLst>
              </p:cNvPr>
              <p:cNvSpPr/>
              <p:nvPr/>
            </p:nvSpPr>
            <p:spPr>
              <a:xfrm>
                <a:off x="6820221" y="3022311"/>
                <a:ext cx="1071989" cy="107198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rgbClr val="FFAD20">
                    <a:alpha val="50000"/>
                  </a:srgbClr>
                </a:solidFill>
              </a:ln>
              <a:effectLst>
                <a:outerShdw blurRad="698500" dist="190500" dir="2700000" algn="tl" rotWithShape="0">
                  <a:srgbClr val="2C3138">
                    <a:alpha val="1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spc="100">
                  <a:solidFill>
                    <a:srgbClr val="00B3FF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D24819A-C2B3-4E76-AE51-F09F14104F39}"/>
                  </a:ext>
                </a:extLst>
              </p:cNvPr>
              <p:cNvSpPr/>
              <p:nvPr/>
            </p:nvSpPr>
            <p:spPr>
              <a:xfrm>
                <a:off x="6986029" y="3188119"/>
                <a:ext cx="740372" cy="7403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98500" dist="190500" dir="2700000" algn="tl" rotWithShape="0">
                  <a:srgbClr val="2C3138">
                    <a:alpha val="1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pc="100">
                  <a:solidFill>
                    <a:srgbClr val="FFAD20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endParaRPr>
              </a:p>
            </p:txBody>
          </p:sp>
        </p:grp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6050B8E-BE21-4ACB-8781-58466E2DE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8550" y="5149852"/>
              <a:ext cx="312862" cy="307973"/>
            </a:xfrm>
            <a:custGeom>
              <a:avLst/>
              <a:gdLst>
                <a:gd name="T0" fmla="*/ 2147483646 w 59"/>
                <a:gd name="T1" fmla="*/ 2147483646 h 58"/>
                <a:gd name="T2" fmla="*/ 0 w 59"/>
                <a:gd name="T3" fmla="*/ 2147483646 h 58"/>
                <a:gd name="T4" fmla="*/ 2147483646 w 59"/>
                <a:gd name="T5" fmla="*/ 0 h 58"/>
                <a:gd name="T6" fmla="*/ 2147483646 w 59"/>
                <a:gd name="T7" fmla="*/ 2147483646 h 58"/>
                <a:gd name="T8" fmla="*/ 2147483646 w 59"/>
                <a:gd name="T9" fmla="*/ 2147483646 h 58"/>
                <a:gd name="T10" fmla="*/ 2147483646 w 59"/>
                <a:gd name="T11" fmla="*/ 2147483646 h 58"/>
                <a:gd name="T12" fmla="*/ 2147483646 w 59"/>
                <a:gd name="T13" fmla="*/ 2147483646 h 58"/>
                <a:gd name="T14" fmla="*/ 2147483646 w 59"/>
                <a:gd name="T15" fmla="*/ 2147483646 h 58"/>
                <a:gd name="T16" fmla="*/ 2147483646 w 59"/>
                <a:gd name="T17" fmla="*/ 2147483646 h 58"/>
                <a:gd name="T18" fmla="*/ 2147483646 w 59"/>
                <a:gd name="T19" fmla="*/ 2147483646 h 58"/>
                <a:gd name="T20" fmla="*/ 2147483646 w 59"/>
                <a:gd name="T21" fmla="*/ 2147483646 h 58"/>
                <a:gd name="T22" fmla="*/ 2147483646 w 59"/>
                <a:gd name="T23" fmla="*/ 2147483646 h 58"/>
                <a:gd name="T24" fmla="*/ 2147483646 w 59"/>
                <a:gd name="T25" fmla="*/ 2147483646 h 58"/>
                <a:gd name="T26" fmla="*/ 2147483646 w 59"/>
                <a:gd name="T27" fmla="*/ 2147483646 h 58"/>
                <a:gd name="T28" fmla="*/ 2147483646 w 59"/>
                <a:gd name="T29" fmla="*/ 2147483646 h 58"/>
                <a:gd name="T30" fmla="*/ 2147483646 w 59"/>
                <a:gd name="T31" fmla="*/ 2147483646 h 58"/>
                <a:gd name="T32" fmla="*/ 2147483646 w 59"/>
                <a:gd name="T33" fmla="*/ 2147483646 h 58"/>
                <a:gd name="T34" fmla="*/ 2147483646 w 59"/>
                <a:gd name="T35" fmla="*/ 2147483646 h 58"/>
                <a:gd name="T36" fmla="*/ 2147483646 w 59"/>
                <a:gd name="T37" fmla="*/ 2147483646 h 58"/>
                <a:gd name="T38" fmla="*/ 2147483646 w 59"/>
                <a:gd name="T39" fmla="*/ 2147483646 h 58"/>
                <a:gd name="T40" fmla="*/ 2147483646 w 59"/>
                <a:gd name="T41" fmla="*/ 2147483646 h 58"/>
                <a:gd name="T42" fmla="*/ 2147483646 w 59"/>
                <a:gd name="T43" fmla="*/ 2147483646 h 58"/>
                <a:gd name="T44" fmla="*/ 2147483646 w 59"/>
                <a:gd name="T45" fmla="*/ 2147483646 h 58"/>
                <a:gd name="T46" fmla="*/ 2147483646 w 59"/>
                <a:gd name="T47" fmla="*/ 2147483646 h 58"/>
                <a:gd name="T48" fmla="*/ 2147483646 w 59"/>
                <a:gd name="T49" fmla="*/ 2147483646 h 58"/>
                <a:gd name="T50" fmla="*/ 2147483646 w 59"/>
                <a:gd name="T51" fmla="*/ 2147483646 h 58"/>
                <a:gd name="T52" fmla="*/ 2147483646 w 59"/>
                <a:gd name="T53" fmla="*/ 2147483646 h 58"/>
                <a:gd name="T54" fmla="*/ 2147483646 w 59"/>
                <a:gd name="T55" fmla="*/ 2147483646 h 58"/>
                <a:gd name="T56" fmla="*/ 2147483646 w 59"/>
                <a:gd name="T57" fmla="*/ 2147483646 h 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9" h="58">
                  <a:moveTo>
                    <a:pt x="30" y="58"/>
                  </a:move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59" y="13"/>
                    <a:pt x="59" y="29"/>
                  </a:cubicBezTo>
                  <a:cubicBezTo>
                    <a:pt x="59" y="45"/>
                    <a:pt x="46" y="58"/>
                    <a:pt x="30" y="58"/>
                  </a:cubicBezTo>
                  <a:close/>
                  <a:moveTo>
                    <a:pt x="49" y="27"/>
                  </a:moveTo>
                  <a:cubicBezTo>
                    <a:pt x="45" y="24"/>
                    <a:pt x="45" y="24"/>
                    <a:pt x="45" y="2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8" y="9"/>
                    <a:pt x="28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4"/>
                    <a:pt x="24" y="14"/>
                    <a:pt x="24" y="15"/>
                  </a:cubicBezTo>
                  <a:cubicBezTo>
                    <a:pt x="24" y="16"/>
                    <a:pt x="24" y="16"/>
                    <a:pt x="24" y="17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1" y="24"/>
                    <a:pt x="10" y="25"/>
                    <a:pt x="10" y="26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1" y="34"/>
                    <a:pt x="13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2"/>
                    <a:pt x="24" y="42"/>
                  </a:cubicBezTo>
                  <a:cubicBezTo>
                    <a:pt x="24" y="43"/>
                    <a:pt x="24" y="44"/>
                    <a:pt x="24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0" y="48"/>
                    <a:pt x="31" y="48"/>
                    <a:pt x="31" y="48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29"/>
                    <a:pt x="49" y="29"/>
                  </a:cubicBezTo>
                  <a:cubicBezTo>
                    <a:pt x="49" y="28"/>
                    <a:pt x="49" y="27"/>
                    <a:pt x="49" y="27"/>
                  </a:cubicBezTo>
                  <a:close/>
                </a:path>
              </a:pathLst>
            </a:custGeom>
            <a:solidFill>
              <a:srgbClr val="FFAD20"/>
            </a:solidFill>
            <a:ln>
              <a:noFill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F9F1F64-C02C-4A3F-AE5F-4AC31FB66E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84730" y="1853745"/>
            <a:ext cx="2370554" cy="2755688"/>
          </a:xfrm>
          <a:custGeom>
            <a:avLst/>
            <a:gdLst>
              <a:gd name="connsiteX0" fmla="*/ 58600 w 2370554"/>
              <a:gd name="connsiteY0" fmla="*/ 0 h 2755688"/>
              <a:gd name="connsiteX1" fmla="*/ 2311954 w 2370554"/>
              <a:gd name="connsiteY1" fmla="*/ 0 h 2755688"/>
              <a:gd name="connsiteX2" fmla="*/ 2370554 w 2370554"/>
              <a:gd name="connsiteY2" fmla="*/ 58600 h 2755688"/>
              <a:gd name="connsiteX3" fmla="*/ 2370554 w 2370554"/>
              <a:gd name="connsiteY3" fmla="*/ 2697088 h 2755688"/>
              <a:gd name="connsiteX4" fmla="*/ 2311954 w 2370554"/>
              <a:gd name="connsiteY4" fmla="*/ 2755688 h 2755688"/>
              <a:gd name="connsiteX5" fmla="*/ 58600 w 2370554"/>
              <a:gd name="connsiteY5" fmla="*/ 2755688 h 2755688"/>
              <a:gd name="connsiteX6" fmla="*/ 0 w 2370554"/>
              <a:gd name="connsiteY6" fmla="*/ 2697088 h 2755688"/>
              <a:gd name="connsiteX7" fmla="*/ 0 w 2370554"/>
              <a:gd name="connsiteY7" fmla="*/ 58600 h 2755688"/>
              <a:gd name="connsiteX8" fmla="*/ 58600 w 2370554"/>
              <a:gd name="connsiteY8" fmla="*/ 0 h 275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0554" h="2755688">
                <a:moveTo>
                  <a:pt x="58600" y="0"/>
                </a:moveTo>
                <a:lnTo>
                  <a:pt x="2311954" y="0"/>
                </a:lnTo>
                <a:cubicBezTo>
                  <a:pt x="2344318" y="0"/>
                  <a:pt x="2370554" y="26236"/>
                  <a:pt x="2370554" y="58600"/>
                </a:cubicBezTo>
                <a:lnTo>
                  <a:pt x="2370554" y="2697088"/>
                </a:lnTo>
                <a:cubicBezTo>
                  <a:pt x="2370554" y="2729452"/>
                  <a:pt x="2344318" y="2755688"/>
                  <a:pt x="2311954" y="2755688"/>
                </a:cubicBezTo>
                <a:lnTo>
                  <a:pt x="58600" y="2755688"/>
                </a:lnTo>
                <a:cubicBezTo>
                  <a:pt x="26236" y="2755688"/>
                  <a:pt x="0" y="2729452"/>
                  <a:pt x="0" y="2697088"/>
                </a:cubicBezTo>
                <a:lnTo>
                  <a:pt x="0" y="58600"/>
                </a:lnTo>
                <a:cubicBezTo>
                  <a:pt x="0" y="26236"/>
                  <a:pt x="26236" y="0"/>
                  <a:pt x="586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5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FE8269-A9B6-44E4-9C01-EDC61E6672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5732" y="2416441"/>
            <a:ext cx="4577309" cy="3667925"/>
          </a:xfrm>
          <a:custGeom>
            <a:avLst/>
            <a:gdLst>
              <a:gd name="connsiteX0" fmla="*/ 1612398 w 4577309"/>
              <a:gd name="connsiteY0" fmla="*/ 1118 h 3667925"/>
              <a:gd name="connsiteX1" fmla="*/ 2342617 w 4577309"/>
              <a:gd name="connsiteY1" fmla="*/ 53574 h 3667925"/>
              <a:gd name="connsiteX2" fmla="*/ 4538272 w 4577309"/>
              <a:gd name="connsiteY2" fmla="*/ 1069470 h 3667925"/>
              <a:gd name="connsiteX3" fmla="*/ 1703793 w 4577309"/>
              <a:gd name="connsiteY3" fmla="*/ 3558453 h 3667925"/>
              <a:gd name="connsiteX4" fmla="*/ 674 w 4577309"/>
              <a:gd name="connsiteY4" fmla="*/ 1330663 h 3667925"/>
              <a:gd name="connsiteX5" fmla="*/ 1612398 w 4577309"/>
              <a:gd name="connsiteY5" fmla="*/ 1118 h 366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7309" h="3667925">
                <a:moveTo>
                  <a:pt x="1612398" y="1118"/>
                </a:moveTo>
                <a:cubicBezTo>
                  <a:pt x="1874768" y="6945"/>
                  <a:pt x="2129856" y="34312"/>
                  <a:pt x="2342617" y="53574"/>
                </a:cubicBezTo>
                <a:cubicBezTo>
                  <a:pt x="3193657" y="130623"/>
                  <a:pt x="4232177" y="-72891"/>
                  <a:pt x="4538272" y="1069470"/>
                </a:cubicBezTo>
                <a:cubicBezTo>
                  <a:pt x="4844367" y="2211831"/>
                  <a:pt x="3298930" y="4148915"/>
                  <a:pt x="1703793" y="3558453"/>
                </a:cubicBezTo>
                <a:cubicBezTo>
                  <a:pt x="1703793" y="3558453"/>
                  <a:pt x="38056" y="2891529"/>
                  <a:pt x="674" y="1330663"/>
                </a:cubicBezTo>
                <a:cubicBezTo>
                  <a:pt x="-27363" y="160014"/>
                  <a:pt x="825288" y="-16364"/>
                  <a:pt x="1612398" y="1118"/>
                </a:cubicBezTo>
                <a:close/>
              </a:path>
            </a:pathLst>
          </a:custGeom>
          <a:pattFill prst="pct60">
            <a:fgClr>
              <a:srgbClr val="FFAD2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55C62-4092-45B5-823A-4CC2425AD748}"/>
              </a:ext>
            </a:extLst>
          </p:cNvPr>
          <p:cNvGrpSpPr/>
          <p:nvPr userDrawn="1"/>
        </p:nvGrpSpPr>
        <p:grpSpPr>
          <a:xfrm>
            <a:off x="3365153" y="1031464"/>
            <a:ext cx="8104478" cy="5223624"/>
            <a:chOff x="2867731" y="418533"/>
            <a:chExt cx="8104478" cy="522362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18C32-4997-465E-B023-7943216E3780}"/>
                </a:ext>
              </a:extLst>
            </p:cNvPr>
            <p:cNvSpPr/>
            <p:nvPr/>
          </p:nvSpPr>
          <p:spPr>
            <a:xfrm>
              <a:off x="3794847" y="4797736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60D0E6F-AC05-4999-8390-392D14675212}"/>
                </a:ext>
              </a:extLst>
            </p:cNvPr>
            <p:cNvSpPr/>
            <p:nvPr/>
          </p:nvSpPr>
          <p:spPr>
            <a:xfrm>
              <a:off x="2867731" y="418533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5ACEE5-9349-478E-9D60-A32F74B58090}"/>
                </a:ext>
              </a:extLst>
            </p:cNvPr>
            <p:cNvSpPr/>
            <p:nvPr/>
          </p:nvSpPr>
          <p:spPr>
            <a:xfrm>
              <a:off x="9218778" y="644975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AAD323-C35A-4DB8-86BD-A35B6695B033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11" name="Graphic 151">
              <a:extLst>
                <a:ext uri="{FF2B5EF4-FFF2-40B4-BE49-F238E27FC236}">
                  <a16:creationId xmlns:a16="http://schemas.microsoft.com/office/drawing/2014/main" id="{39E7880C-5A6E-4A6F-B588-13045B881545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C0E75C8-96BB-43F6-AB43-03B6A409DBE7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D14D3E2-FEE1-47B3-9096-4D3ADB3D4ADE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B5D128E-51C8-428D-9C65-0ECD93575B33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167BA16-8AA0-4948-9A47-F969AA813E53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9331E5A-121C-4381-B3AA-3186B3C11FB6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299DD74-DCCA-46DF-B7DB-12E1D4F151C7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598246A-1FE5-4143-97A3-1D031BB992E4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202054A-7FFE-472D-AE65-0F1B647B4452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2932F76-EA22-4507-AED2-52043567F0C8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892A200-AC31-4BB0-AE71-8C4DE4BFF0DE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2DB698C-40F1-4F59-BD4C-7E58A6E23877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A52047-8B49-45EC-8997-EAE1B5682A24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FA3DE69-E2E9-455C-9558-085DF2221172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6C2BA94-9AC1-483D-B917-20525DC6AE3D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158806-72AB-4BA7-A07D-A67BEEB5D408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31982F3-556D-4A2D-9D4F-BCF96B03AA2A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B93A839-44BB-4BFD-98C4-C7A15F67B990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0601742-F7D0-4292-ADA9-FE0637F57150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421427E-8566-4AEE-A542-9E9C52125323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B7E6B2D-0E6E-4B6D-8220-B400B0DA7523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039797D-4265-41A3-A282-60387890F3CF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9ADFEB0-E488-48C8-A75E-45A43B99EA5A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0AE2E60-5203-450B-A473-313650974619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AC5C80A-02C9-423F-A265-EC88A111C27A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7DB147C-814B-4580-86D7-B318C9571680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3CCBC8A-C15C-4E26-8B66-3B42BEE26A26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83F5BE2-81EF-4074-A483-97B562A6BDF2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8B7E20B-B098-4AA9-97C4-7AD387D3FC9D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DB95805-E88C-4D49-ABCB-13D6093177DC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45CD4EF-66F6-4D5C-A6AB-1F2250A4F83E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0FB986-03C7-415E-99BE-A8BC9A5E777C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51">
              <a:extLst>
                <a:ext uri="{FF2B5EF4-FFF2-40B4-BE49-F238E27FC236}">
                  <a16:creationId xmlns:a16="http://schemas.microsoft.com/office/drawing/2014/main" id="{701ED64D-F15C-4DC4-A27F-060CB7E22415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1656A6B-CBCC-41B5-8A22-CCEE0B893AC4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A32801E-191F-4FA0-9A39-B15228EC7C27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70C8F69-D488-460E-B0C1-D61CAB59355C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3BE7EB5-DE30-4E32-BEC7-084FF0DB6AD2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28FAD7D-3958-494B-B98E-2F07A2A36F9B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ADF05F-FDE7-4E21-AD09-AC43CE7A6C85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4511875-4E41-4459-B093-7795684EAFD1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9D6D0BE-6C88-4AF4-8D94-05A9A0FFC0C8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6CC141D-30BA-4E63-829D-DE1D78866706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387DF9-FB1F-48C7-9CF3-EC1AB411AAB5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D27E0F2-5940-4EA9-9A76-27DFE7A99BCD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653F0B-79D6-4070-9E0F-C035D52791C1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2970376-B2FE-4A8C-98B6-94C44024E0E7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FF36FA2-EFE1-4558-A5CF-B57E2E091A4B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55122F-5B50-4A66-9F72-710EBEFF2465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9D3D97F-5831-4548-AE2B-603865303141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FE5CC77-4222-4407-8165-CC874933EC35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2E20406-3472-4A5C-99DA-0A5265CA282F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B21DB45-B055-424F-9738-689145D0542D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E83F6B7-1279-4260-932C-E23B79610CC4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975F056-B2C9-4EC1-90D1-E578D0DEB9EB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95C856-04C5-400D-842C-A84CE0381245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993CAC7-D817-4D40-BBCB-2887ED6B2D04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A8E2F25-DA69-4A1C-BE3B-C19423AF8877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FACD63A-5B22-4F01-A914-AFF06CDD06DF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F7CFA36-401E-4EBA-BAAB-2882EBF09FFB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0689857-6B69-40B6-AD2B-812597C228E3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3E8ACE7-253B-4BC2-9FEA-52FC468D8D06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9E4B609-332E-4408-A4BF-EAB587C62F22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48C338D-54C1-439C-9039-ADF772735366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0C48927-EA37-44BA-A9A8-F421EEEEA59E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659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D2980C7-B4E0-428E-A70C-9B5EC37BA6F9}"/>
              </a:ext>
            </a:extLst>
          </p:cNvPr>
          <p:cNvGrpSpPr/>
          <p:nvPr userDrawn="1"/>
        </p:nvGrpSpPr>
        <p:grpSpPr>
          <a:xfrm>
            <a:off x="509051" y="1122762"/>
            <a:ext cx="11168872" cy="4612476"/>
            <a:chOff x="509051" y="418533"/>
            <a:chExt cx="11168872" cy="46124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D5318D-FDE2-4AAF-B6F1-EB2350AE73F2}"/>
                </a:ext>
              </a:extLst>
            </p:cNvPr>
            <p:cNvSpPr/>
            <p:nvPr/>
          </p:nvSpPr>
          <p:spPr>
            <a:xfrm>
              <a:off x="509051" y="41865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246F38-725A-4D0E-A22B-C6EE0B2D980C}"/>
                </a:ext>
              </a:extLst>
            </p:cNvPr>
            <p:cNvSpPr/>
            <p:nvPr/>
          </p:nvSpPr>
          <p:spPr>
            <a:xfrm>
              <a:off x="2867731" y="418533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C69110-5E54-48CE-8307-66DDF61F33DD}"/>
                </a:ext>
              </a:extLst>
            </p:cNvPr>
            <p:cNvSpPr/>
            <p:nvPr/>
          </p:nvSpPr>
          <p:spPr>
            <a:xfrm>
              <a:off x="9924492" y="1722103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661AE1-682C-4ADA-94A0-F4D292E458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4523" y="1"/>
            <a:ext cx="5827478" cy="5735238"/>
          </a:xfrm>
          <a:custGeom>
            <a:avLst/>
            <a:gdLst>
              <a:gd name="connsiteX0" fmla="*/ 16716 w 6095999"/>
              <a:gd name="connsiteY0" fmla="*/ 0 h 5999509"/>
              <a:gd name="connsiteX1" fmla="*/ 6095999 w 6095999"/>
              <a:gd name="connsiteY1" fmla="*/ 0 h 5999509"/>
              <a:gd name="connsiteX2" fmla="*/ 6095999 w 6095999"/>
              <a:gd name="connsiteY2" fmla="*/ 5999509 h 5999509"/>
              <a:gd name="connsiteX3" fmla="*/ 2444916 w 6095999"/>
              <a:gd name="connsiteY3" fmla="*/ 5999509 h 5999509"/>
              <a:gd name="connsiteX4" fmla="*/ 1536154 w 6095999"/>
              <a:gd name="connsiteY4" fmla="*/ 5825388 h 5999509"/>
              <a:gd name="connsiteX5" fmla="*/ 81 w 6095999"/>
              <a:gd name="connsiteY5" fmla="*/ 3534398 h 5999509"/>
              <a:gd name="connsiteX6" fmla="*/ 12008 w 6095999"/>
              <a:gd name="connsiteY6" fmla="*/ 1678707 h 5999509"/>
              <a:gd name="connsiteX7" fmla="*/ 16759 w 6095999"/>
              <a:gd name="connsiteY7" fmla="*/ 206471 h 599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9" h="5999509">
                <a:moveTo>
                  <a:pt x="16716" y="0"/>
                </a:moveTo>
                <a:lnTo>
                  <a:pt x="6095999" y="0"/>
                </a:lnTo>
                <a:lnTo>
                  <a:pt x="6095999" y="5999509"/>
                </a:lnTo>
                <a:lnTo>
                  <a:pt x="2444916" y="5999509"/>
                </a:lnTo>
                <a:cubicBezTo>
                  <a:pt x="2122915" y="5999509"/>
                  <a:pt x="1816414" y="5937494"/>
                  <a:pt x="1536154" y="5825388"/>
                </a:cubicBezTo>
                <a:cubicBezTo>
                  <a:pt x="629774" y="5462839"/>
                  <a:pt x="-8268" y="4571964"/>
                  <a:pt x="81" y="3534398"/>
                </a:cubicBezTo>
                <a:cubicBezTo>
                  <a:pt x="4850" y="2946446"/>
                  <a:pt x="9622" y="2306017"/>
                  <a:pt x="12008" y="1678707"/>
                </a:cubicBezTo>
                <a:cubicBezTo>
                  <a:pt x="14989" y="1168124"/>
                  <a:pt x="16573" y="665926"/>
                  <a:pt x="16759" y="206471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42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558FF8A-6C43-4EB0-B2C0-3526EFEFE4EB}"/>
              </a:ext>
            </a:extLst>
          </p:cNvPr>
          <p:cNvGrpSpPr/>
          <p:nvPr userDrawn="1"/>
        </p:nvGrpSpPr>
        <p:grpSpPr>
          <a:xfrm>
            <a:off x="1526956" y="562079"/>
            <a:ext cx="9464550" cy="5739515"/>
            <a:chOff x="1526956" y="491825"/>
            <a:chExt cx="9464550" cy="57395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CE00DE-48D2-47DD-8A65-62262116F930}"/>
                </a:ext>
              </a:extLst>
            </p:cNvPr>
            <p:cNvSpPr/>
            <p:nvPr/>
          </p:nvSpPr>
          <p:spPr>
            <a:xfrm>
              <a:off x="2420669" y="491825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6BBFEC-A8D3-4666-BDB0-3CC11658A31D}"/>
                </a:ext>
              </a:extLst>
            </p:cNvPr>
            <p:cNvSpPr/>
            <p:nvPr/>
          </p:nvSpPr>
          <p:spPr>
            <a:xfrm>
              <a:off x="1526956" y="5386919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77C0093-0D78-4424-8FB6-8C3C2B91E592}"/>
                </a:ext>
              </a:extLst>
            </p:cNvPr>
            <p:cNvSpPr/>
            <p:nvPr/>
          </p:nvSpPr>
          <p:spPr>
            <a:xfrm>
              <a:off x="9238075" y="1309902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C2B646-7DCE-4F6A-8381-C2FD553B921E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11" name="Graphic 151">
              <a:extLst>
                <a:ext uri="{FF2B5EF4-FFF2-40B4-BE49-F238E27FC236}">
                  <a16:creationId xmlns:a16="http://schemas.microsoft.com/office/drawing/2014/main" id="{20F3D741-7E22-4620-B564-9E9EB37E5A96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821DE55-41E0-45AF-914E-6BD08FC3F48C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B4FB6A1-B6F2-4377-B46E-9A55D5EA8ED7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43F3CA7-503E-4F09-AFB9-0D007583BB9E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8DE5A-DA91-495C-97DD-9A4CA3716BED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AE89D4A-1E9C-46D4-9001-D31C78BC2CC7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8367160-C0CE-4E94-8D96-A1952DF2E70B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4B59F1C-55FB-417A-830E-14C4E0A88663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613973B-81DE-491E-BDEB-4731745174F2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2BEE31E-F44C-497F-80E1-08BE4BAAA934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D4CA581-0598-4742-8E70-2CFEE9383689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F261917-2ACD-4F30-8B01-332B26F7E520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F6679DF-5253-45EA-B5AF-655E02659575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35583B3-DE17-462F-A635-8AFAF1C16FB1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0522962-7FC1-44E6-A783-DA1C4C3160F7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2F95FE0-7592-4311-91E2-099DFE19CDD9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5D84622-51D8-4214-9EEE-771BA5DFF184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7B44FCF-841D-465E-83A3-16599BF22334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646222A-7282-4CCD-A946-8E8DA4EB7404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3DE4F6F-E809-43E6-9E3D-311EAD9DD2FD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BEE2D7F-98D6-4DCE-AF3F-802A20CE424D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FC162DE-97BB-40C1-BA76-BD9004B3D3A1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7ECD761-1054-4B3E-8109-4908C2102559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403BBC7-6DA6-428F-9AC6-4F29B2F8547E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2B59CAC-116B-4F3F-A955-CFB671BEB974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B4E7D16-9D57-4277-8DC4-0A8AAE9A5D8E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51833B6-78F6-4530-844A-E6EF20FFEF6D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1984EFE-8136-49C1-9D2C-2F737B44E2D0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DD134F3-D0B3-4CE8-B3DB-7FD98CA94441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B99BEEE-3165-446C-A0DE-6990F095F2D7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CD54E81-D1E9-4464-8D85-9C872969B7D8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0719CD0-ADDA-43B2-AA62-145CB10F80EB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151">
              <a:extLst>
                <a:ext uri="{FF2B5EF4-FFF2-40B4-BE49-F238E27FC236}">
                  <a16:creationId xmlns:a16="http://schemas.microsoft.com/office/drawing/2014/main" id="{F2E7701B-108C-4122-B77D-45DB98203437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3D923E-0DA2-4E63-8C71-BC9BCAC1AB1C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7C1B25-955D-4280-826F-0C0B9A90B402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B1CFE9-8A79-4CB1-BB4B-1AAB59D42FAB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F7152B0-D0F1-427E-8DA2-D8C412C4963F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EAFA34-8426-46DC-9C94-FE958E4A2F0F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358808-B162-489B-AF65-E5C0109CC758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A99741E-0E4F-49FB-A9B3-9D20D9F6C4FF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CAE297A-FEC5-4D45-B41F-866147E0C03A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6F20E00-50C5-4553-A6C7-EB473C24E199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54FDB2B-D588-4ACF-B80A-37480832F884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296125A-8928-4426-981A-3EF8CFCCEDD5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1EC2F8B-3A83-4E2D-9D67-9B422B2303D8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010F5-82C9-4A28-A5A5-49E7AAD65C43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5AD732F-8EB0-4BF2-BE59-C8F274A98A31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DE30B39-B4F6-458F-B387-DD9DCE75B370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2BD651F-6232-4FD6-A14A-CD1285175646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E393C9C-39CD-4FD8-B3B4-FB88A3B90173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7C62C7F-6DAE-49A8-BF0D-EBE6A4170DAE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A675821-0279-4D7C-9C2C-05F9E2F87074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4C1A482-9BA5-40A6-8818-248884684FE8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AF19383-6CEE-4D65-9FEB-71F4790B775E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9C8A0A4-73F6-4934-B1C7-6BC856C7A5E5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C18C6BB-46D3-4DA4-914F-D9120F0D8A8C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30F58B1-07D3-435A-9FB6-D59F0DF10547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1790D3F-47F7-433C-BEA4-A70E3AA39FB6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18A8C9C-7A50-489A-BCB9-90A7A39CD15C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BA2C273-7597-402F-B8CD-2898E37F0B78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53D4030-81C9-4463-9F72-486BF7C9F05E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7C04549-D467-4180-AECF-AAA5A63B9553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E35A23E-5979-4C05-B8F8-46FC1832FFFE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BDC78AB-9077-4B0E-A236-0A1834BD259D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6856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A75649C-0451-4CC5-8B5F-3EEDEAE0A7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76787" y="0"/>
            <a:ext cx="2438404" cy="38252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50800">
            <a:noFill/>
          </a:ln>
          <a:effectLst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BFC0695-CA0A-40EA-BD03-F2714F3217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5191" y="0"/>
            <a:ext cx="2438404" cy="38252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50800">
            <a:noFill/>
          </a:ln>
          <a:effectLst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D72F0466-1DB6-478C-A33E-8E8E881AE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53596" y="0"/>
            <a:ext cx="2438404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50800">
            <a:noFill/>
          </a:ln>
          <a:effectLst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2B65E5-D5EC-1E43-B76D-AF002404B63C}"/>
              </a:ext>
            </a:extLst>
          </p:cNvPr>
          <p:cNvGrpSpPr/>
          <p:nvPr userDrawn="1"/>
        </p:nvGrpSpPr>
        <p:grpSpPr>
          <a:xfrm>
            <a:off x="1230836" y="968312"/>
            <a:ext cx="2695297" cy="2915543"/>
            <a:chOff x="1546076" y="1814828"/>
            <a:chExt cx="2695297" cy="29155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9A547C-BDC2-4C4E-AFA9-978A06CBC78D}"/>
                </a:ext>
              </a:extLst>
            </p:cNvPr>
            <p:cNvSpPr/>
            <p:nvPr/>
          </p:nvSpPr>
          <p:spPr>
            <a:xfrm>
              <a:off x="1939680" y="3885950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E801A0-CFEF-0F47-AA03-C71DFB009376}"/>
                </a:ext>
              </a:extLst>
            </p:cNvPr>
            <p:cNvSpPr/>
            <p:nvPr/>
          </p:nvSpPr>
          <p:spPr>
            <a:xfrm>
              <a:off x="1546076" y="1814828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C15E6-2047-A442-AA10-372AB36231C6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12" name="Graphic 151">
              <a:extLst>
                <a:ext uri="{FF2B5EF4-FFF2-40B4-BE49-F238E27FC236}">
                  <a16:creationId xmlns:a16="http://schemas.microsoft.com/office/drawing/2014/main" id="{4ADB1596-337D-2B4A-926E-BA6B54E5DB32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45" name="Freeform: Shape 92">
                <a:extLst>
                  <a:ext uri="{FF2B5EF4-FFF2-40B4-BE49-F238E27FC236}">
                    <a16:creationId xmlns:a16="http://schemas.microsoft.com/office/drawing/2014/main" id="{4EB46D28-B47D-894C-8F6E-5E357D6D6DA0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93">
                <a:extLst>
                  <a:ext uri="{FF2B5EF4-FFF2-40B4-BE49-F238E27FC236}">
                    <a16:creationId xmlns:a16="http://schemas.microsoft.com/office/drawing/2014/main" id="{5AFF515A-78B1-0E4F-8E3F-FF0FB6501F84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94">
                <a:extLst>
                  <a:ext uri="{FF2B5EF4-FFF2-40B4-BE49-F238E27FC236}">
                    <a16:creationId xmlns:a16="http://schemas.microsoft.com/office/drawing/2014/main" id="{26F8D18B-1C4A-D445-A86F-4029B6EDD9E5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95">
                <a:extLst>
                  <a:ext uri="{FF2B5EF4-FFF2-40B4-BE49-F238E27FC236}">
                    <a16:creationId xmlns:a16="http://schemas.microsoft.com/office/drawing/2014/main" id="{DB7C36B6-DCE7-8143-BEE0-30A9FABD3D4F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96">
                <a:extLst>
                  <a:ext uri="{FF2B5EF4-FFF2-40B4-BE49-F238E27FC236}">
                    <a16:creationId xmlns:a16="http://schemas.microsoft.com/office/drawing/2014/main" id="{FF5DAB1A-509D-B14D-B356-250EE460F3DD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97">
                <a:extLst>
                  <a:ext uri="{FF2B5EF4-FFF2-40B4-BE49-F238E27FC236}">
                    <a16:creationId xmlns:a16="http://schemas.microsoft.com/office/drawing/2014/main" id="{9DD75757-CEFA-034F-9973-A6DFD29D652C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98">
                <a:extLst>
                  <a:ext uri="{FF2B5EF4-FFF2-40B4-BE49-F238E27FC236}">
                    <a16:creationId xmlns:a16="http://schemas.microsoft.com/office/drawing/2014/main" id="{F77CD785-9569-9B4B-BC29-B51860857B3F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99">
                <a:extLst>
                  <a:ext uri="{FF2B5EF4-FFF2-40B4-BE49-F238E27FC236}">
                    <a16:creationId xmlns:a16="http://schemas.microsoft.com/office/drawing/2014/main" id="{6162B823-489D-944E-B391-AC25400AD322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100">
                <a:extLst>
                  <a:ext uri="{FF2B5EF4-FFF2-40B4-BE49-F238E27FC236}">
                    <a16:creationId xmlns:a16="http://schemas.microsoft.com/office/drawing/2014/main" id="{74234F9C-0042-154D-8A3A-DB29850837EA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101">
                <a:extLst>
                  <a:ext uri="{FF2B5EF4-FFF2-40B4-BE49-F238E27FC236}">
                    <a16:creationId xmlns:a16="http://schemas.microsoft.com/office/drawing/2014/main" id="{08D19D24-3229-CC4E-85C8-4F70073EBA17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102">
                <a:extLst>
                  <a:ext uri="{FF2B5EF4-FFF2-40B4-BE49-F238E27FC236}">
                    <a16:creationId xmlns:a16="http://schemas.microsoft.com/office/drawing/2014/main" id="{9C3FD7AD-14CA-AB40-822A-EC217E6AAC79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103">
                <a:extLst>
                  <a:ext uri="{FF2B5EF4-FFF2-40B4-BE49-F238E27FC236}">
                    <a16:creationId xmlns:a16="http://schemas.microsoft.com/office/drawing/2014/main" id="{739E551F-FB74-A741-94A3-424410225A71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104">
                <a:extLst>
                  <a:ext uri="{FF2B5EF4-FFF2-40B4-BE49-F238E27FC236}">
                    <a16:creationId xmlns:a16="http://schemas.microsoft.com/office/drawing/2014/main" id="{88D0197D-7875-D648-8CBE-4232ADE7970A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105">
                <a:extLst>
                  <a:ext uri="{FF2B5EF4-FFF2-40B4-BE49-F238E27FC236}">
                    <a16:creationId xmlns:a16="http://schemas.microsoft.com/office/drawing/2014/main" id="{9A6CA35E-4DF9-D64F-892E-A17A422A10B8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106">
                <a:extLst>
                  <a:ext uri="{FF2B5EF4-FFF2-40B4-BE49-F238E27FC236}">
                    <a16:creationId xmlns:a16="http://schemas.microsoft.com/office/drawing/2014/main" id="{EBEE5A80-0214-B340-86D5-1D15B96282EE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107">
                <a:extLst>
                  <a:ext uri="{FF2B5EF4-FFF2-40B4-BE49-F238E27FC236}">
                    <a16:creationId xmlns:a16="http://schemas.microsoft.com/office/drawing/2014/main" id="{2D0EE285-00C6-C941-96E1-5C6F3C308A9D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108">
                <a:extLst>
                  <a:ext uri="{FF2B5EF4-FFF2-40B4-BE49-F238E27FC236}">
                    <a16:creationId xmlns:a16="http://schemas.microsoft.com/office/drawing/2014/main" id="{D731707E-38E4-F245-BF9C-6436AAF29E65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109">
                <a:extLst>
                  <a:ext uri="{FF2B5EF4-FFF2-40B4-BE49-F238E27FC236}">
                    <a16:creationId xmlns:a16="http://schemas.microsoft.com/office/drawing/2014/main" id="{60B640AB-6225-4C41-981D-EC8E19818C0D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110">
                <a:extLst>
                  <a:ext uri="{FF2B5EF4-FFF2-40B4-BE49-F238E27FC236}">
                    <a16:creationId xmlns:a16="http://schemas.microsoft.com/office/drawing/2014/main" id="{5BE97DF1-4B64-7D42-BF75-D36B19EF355A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111">
                <a:extLst>
                  <a:ext uri="{FF2B5EF4-FFF2-40B4-BE49-F238E27FC236}">
                    <a16:creationId xmlns:a16="http://schemas.microsoft.com/office/drawing/2014/main" id="{6D23D992-F15E-4746-B355-46718218C901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112">
                <a:extLst>
                  <a:ext uri="{FF2B5EF4-FFF2-40B4-BE49-F238E27FC236}">
                    <a16:creationId xmlns:a16="http://schemas.microsoft.com/office/drawing/2014/main" id="{EF9BDC8B-681E-694F-ABC1-5E4CBA62A947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113">
                <a:extLst>
                  <a:ext uri="{FF2B5EF4-FFF2-40B4-BE49-F238E27FC236}">
                    <a16:creationId xmlns:a16="http://schemas.microsoft.com/office/drawing/2014/main" id="{8C398428-BFEC-024C-BA69-3436B9786B9F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114">
                <a:extLst>
                  <a:ext uri="{FF2B5EF4-FFF2-40B4-BE49-F238E27FC236}">
                    <a16:creationId xmlns:a16="http://schemas.microsoft.com/office/drawing/2014/main" id="{34289A4E-3B0F-0642-A213-F2BD4A6BD32C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115">
                <a:extLst>
                  <a:ext uri="{FF2B5EF4-FFF2-40B4-BE49-F238E27FC236}">
                    <a16:creationId xmlns:a16="http://schemas.microsoft.com/office/drawing/2014/main" id="{CEBCC338-D498-514E-8DCB-5B1F24127756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116">
                <a:extLst>
                  <a:ext uri="{FF2B5EF4-FFF2-40B4-BE49-F238E27FC236}">
                    <a16:creationId xmlns:a16="http://schemas.microsoft.com/office/drawing/2014/main" id="{03E531E9-0C8B-9440-811F-29850648DD05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117">
                <a:extLst>
                  <a:ext uri="{FF2B5EF4-FFF2-40B4-BE49-F238E27FC236}">
                    <a16:creationId xmlns:a16="http://schemas.microsoft.com/office/drawing/2014/main" id="{7ABCDEBF-CB05-FB46-84D4-4BBC7BD70244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118">
                <a:extLst>
                  <a:ext uri="{FF2B5EF4-FFF2-40B4-BE49-F238E27FC236}">
                    <a16:creationId xmlns:a16="http://schemas.microsoft.com/office/drawing/2014/main" id="{117A0557-95B9-C546-8628-911A42BA9EF0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119">
                <a:extLst>
                  <a:ext uri="{FF2B5EF4-FFF2-40B4-BE49-F238E27FC236}">
                    <a16:creationId xmlns:a16="http://schemas.microsoft.com/office/drawing/2014/main" id="{513429DD-F4A4-A048-9B9D-D5F783B2B9BA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120">
                <a:extLst>
                  <a:ext uri="{FF2B5EF4-FFF2-40B4-BE49-F238E27FC236}">
                    <a16:creationId xmlns:a16="http://schemas.microsoft.com/office/drawing/2014/main" id="{49CF9B5B-0034-494B-AC6C-2D0D640DD298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121">
                <a:extLst>
                  <a:ext uri="{FF2B5EF4-FFF2-40B4-BE49-F238E27FC236}">
                    <a16:creationId xmlns:a16="http://schemas.microsoft.com/office/drawing/2014/main" id="{C9150FE2-2928-5A41-BFAD-DE8556EFF760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122">
                <a:extLst>
                  <a:ext uri="{FF2B5EF4-FFF2-40B4-BE49-F238E27FC236}">
                    <a16:creationId xmlns:a16="http://schemas.microsoft.com/office/drawing/2014/main" id="{7ED89725-9E44-E64B-9BB6-359F5316401B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51">
              <a:extLst>
                <a:ext uri="{FF2B5EF4-FFF2-40B4-BE49-F238E27FC236}">
                  <a16:creationId xmlns:a16="http://schemas.microsoft.com/office/drawing/2014/main" id="{7FAEB10C-B492-674C-9AED-53CA9AB71F33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14" name="Freeform: Shape 61">
                <a:extLst>
                  <a:ext uri="{FF2B5EF4-FFF2-40B4-BE49-F238E27FC236}">
                    <a16:creationId xmlns:a16="http://schemas.microsoft.com/office/drawing/2014/main" id="{A8B82699-E425-8C42-A02C-F9B941F0F138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62">
                <a:extLst>
                  <a:ext uri="{FF2B5EF4-FFF2-40B4-BE49-F238E27FC236}">
                    <a16:creationId xmlns:a16="http://schemas.microsoft.com/office/drawing/2014/main" id="{4125002A-37D8-5C47-8D6C-90E3281A418B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63">
                <a:extLst>
                  <a:ext uri="{FF2B5EF4-FFF2-40B4-BE49-F238E27FC236}">
                    <a16:creationId xmlns:a16="http://schemas.microsoft.com/office/drawing/2014/main" id="{E4166763-09E3-7944-A5A8-E17A93420870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64">
                <a:extLst>
                  <a:ext uri="{FF2B5EF4-FFF2-40B4-BE49-F238E27FC236}">
                    <a16:creationId xmlns:a16="http://schemas.microsoft.com/office/drawing/2014/main" id="{5012B772-89D6-9B4F-B90D-C3F25D2149D4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65">
                <a:extLst>
                  <a:ext uri="{FF2B5EF4-FFF2-40B4-BE49-F238E27FC236}">
                    <a16:creationId xmlns:a16="http://schemas.microsoft.com/office/drawing/2014/main" id="{6F58100B-1A80-8B4A-8C80-6E5328CC944E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66">
                <a:extLst>
                  <a:ext uri="{FF2B5EF4-FFF2-40B4-BE49-F238E27FC236}">
                    <a16:creationId xmlns:a16="http://schemas.microsoft.com/office/drawing/2014/main" id="{6DB3A7F0-7CA3-214B-83D2-7655060E0BCA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67">
                <a:extLst>
                  <a:ext uri="{FF2B5EF4-FFF2-40B4-BE49-F238E27FC236}">
                    <a16:creationId xmlns:a16="http://schemas.microsoft.com/office/drawing/2014/main" id="{32D4639F-2B15-2C4F-808D-E2C3D7773D0D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68">
                <a:extLst>
                  <a:ext uri="{FF2B5EF4-FFF2-40B4-BE49-F238E27FC236}">
                    <a16:creationId xmlns:a16="http://schemas.microsoft.com/office/drawing/2014/main" id="{7834EB64-D8EB-F04F-9D78-7391D62978CC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69">
                <a:extLst>
                  <a:ext uri="{FF2B5EF4-FFF2-40B4-BE49-F238E27FC236}">
                    <a16:creationId xmlns:a16="http://schemas.microsoft.com/office/drawing/2014/main" id="{B33AB0E8-913E-DF4D-A725-C1F1DFF2B7D6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70">
                <a:extLst>
                  <a:ext uri="{FF2B5EF4-FFF2-40B4-BE49-F238E27FC236}">
                    <a16:creationId xmlns:a16="http://schemas.microsoft.com/office/drawing/2014/main" id="{EF2EA529-5A3F-5F42-8285-ED0E79D0DCBC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71">
                <a:extLst>
                  <a:ext uri="{FF2B5EF4-FFF2-40B4-BE49-F238E27FC236}">
                    <a16:creationId xmlns:a16="http://schemas.microsoft.com/office/drawing/2014/main" id="{8BD949C7-D6C6-DD4F-87E8-A4F893D60799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72">
                <a:extLst>
                  <a:ext uri="{FF2B5EF4-FFF2-40B4-BE49-F238E27FC236}">
                    <a16:creationId xmlns:a16="http://schemas.microsoft.com/office/drawing/2014/main" id="{8944D728-1DCD-214E-8953-12ACA8598C0F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73">
                <a:extLst>
                  <a:ext uri="{FF2B5EF4-FFF2-40B4-BE49-F238E27FC236}">
                    <a16:creationId xmlns:a16="http://schemas.microsoft.com/office/drawing/2014/main" id="{91C53969-1417-9C40-9DE0-6EEA43846DDB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74">
                <a:extLst>
                  <a:ext uri="{FF2B5EF4-FFF2-40B4-BE49-F238E27FC236}">
                    <a16:creationId xmlns:a16="http://schemas.microsoft.com/office/drawing/2014/main" id="{76B9FF0A-5AF9-7246-8B93-675E5B02D30A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75">
                <a:extLst>
                  <a:ext uri="{FF2B5EF4-FFF2-40B4-BE49-F238E27FC236}">
                    <a16:creationId xmlns:a16="http://schemas.microsoft.com/office/drawing/2014/main" id="{F9A22191-4506-7B42-86D9-766043AD6A10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76">
                <a:extLst>
                  <a:ext uri="{FF2B5EF4-FFF2-40B4-BE49-F238E27FC236}">
                    <a16:creationId xmlns:a16="http://schemas.microsoft.com/office/drawing/2014/main" id="{DAA67614-E9E9-DD4D-A0C6-D083889C3EDB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77">
                <a:extLst>
                  <a:ext uri="{FF2B5EF4-FFF2-40B4-BE49-F238E27FC236}">
                    <a16:creationId xmlns:a16="http://schemas.microsoft.com/office/drawing/2014/main" id="{4894A75B-7046-354D-8FC8-A57BB3CE09E6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78">
                <a:extLst>
                  <a:ext uri="{FF2B5EF4-FFF2-40B4-BE49-F238E27FC236}">
                    <a16:creationId xmlns:a16="http://schemas.microsoft.com/office/drawing/2014/main" id="{B97B18E5-EAE3-B54F-AA8C-68DAE77B6F65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79">
                <a:extLst>
                  <a:ext uri="{FF2B5EF4-FFF2-40B4-BE49-F238E27FC236}">
                    <a16:creationId xmlns:a16="http://schemas.microsoft.com/office/drawing/2014/main" id="{9A2A22D8-E2D6-CD45-A29B-B8BF859C3A1D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80">
                <a:extLst>
                  <a:ext uri="{FF2B5EF4-FFF2-40B4-BE49-F238E27FC236}">
                    <a16:creationId xmlns:a16="http://schemas.microsoft.com/office/drawing/2014/main" id="{203B4948-702B-CF46-93B9-9C88FABFFA31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81">
                <a:extLst>
                  <a:ext uri="{FF2B5EF4-FFF2-40B4-BE49-F238E27FC236}">
                    <a16:creationId xmlns:a16="http://schemas.microsoft.com/office/drawing/2014/main" id="{FE8DBEB4-9734-5144-832F-845C63B6C263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82">
                <a:extLst>
                  <a:ext uri="{FF2B5EF4-FFF2-40B4-BE49-F238E27FC236}">
                    <a16:creationId xmlns:a16="http://schemas.microsoft.com/office/drawing/2014/main" id="{6D03B801-85FC-2E49-834C-A7B08F9C3F72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83">
                <a:extLst>
                  <a:ext uri="{FF2B5EF4-FFF2-40B4-BE49-F238E27FC236}">
                    <a16:creationId xmlns:a16="http://schemas.microsoft.com/office/drawing/2014/main" id="{8C4AF454-D24A-4041-8F59-C07804018C8C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84">
                <a:extLst>
                  <a:ext uri="{FF2B5EF4-FFF2-40B4-BE49-F238E27FC236}">
                    <a16:creationId xmlns:a16="http://schemas.microsoft.com/office/drawing/2014/main" id="{6C3E0EC9-8831-944A-9574-C576F78332F9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85">
                <a:extLst>
                  <a:ext uri="{FF2B5EF4-FFF2-40B4-BE49-F238E27FC236}">
                    <a16:creationId xmlns:a16="http://schemas.microsoft.com/office/drawing/2014/main" id="{B7117974-5908-0946-A683-335D9397BB8A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86">
                <a:extLst>
                  <a:ext uri="{FF2B5EF4-FFF2-40B4-BE49-F238E27FC236}">
                    <a16:creationId xmlns:a16="http://schemas.microsoft.com/office/drawing/2014/main" id="{BF41A903-F2CA-1E45-A202-CF3D00D29D39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87">
                <a:extLst>
                  <a:ext uri="{FF2B5EF4-FFF2-40B4-BE49-F238E27FC236}">
                    <a16:creationId xmlns:a16="http://schemas.microsoft.com/office/drawing/2014/main" id="{D5D0192D-346F-C94B-99AF-93E5E76434ED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88">
                <a:extLst>
                  <a:ext uri="{FF2B5EF4-FFF2-40B4-BE49-F238E27FC236}">
                    <a16:creationId xmlns:a16="http://schemas.microsoft.com/office/drawing/2014/main" id="{36B0FF7A-64BC-C44F-A67C-75903C50C970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89">
                <a:extLst>
                  <a:ext uri="{FF2B5EF4-FFF2-40B4-BE49-F238E27FC236}">
                    <a16:creationId xmlns:a16="http://schemas.microsoft.com/office/drawing/2014/main" id="{E068EEAA-C0E8-B245-AFB1-091878D2A0B1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90">
                <a:extLst>
                  <a:ext uri="{FF2B5EF4-FFF2-40B4-BE49-F238E27FC236}">
                    <a16:creationId xmlns:a16="http://schemas.microsoft.com/office/drawing/2014/main" id="{578227BE-01DC-1744-93AB-76CACF4F7C9B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91">
                <a:extLst>
                  <a:ext uri="{FF2B5EF4-FFF2-40B4-BE49-F238E27FC236}">
                    <a16:creationId xmlns:a16="http://schemas.microsoft.com/office/drawing/2014/main" id="{4B7D703D-3BC1-1C46-9A51-2DC4CB6825A5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922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DE528AC-C21D-45E0-A370-5AB24B134304}"/>
              </a:ext>
            </a:extLst>
          </p:cNvPr>
          <p:cNvGrpSpPr/>
          <p:nvPr userDrawn="1"/>
        </p:nvGrpSpPr>
        <p:grpSpPr>
          <a:xfrm>
            <a:off x="6336949" y="1393950"/>
            <a:ext cx="5133132" cy="4678174"/>
            <a:chOff x="6336949" y="1393950"/>
            <a:chExt cx="5133132" cy="467817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255B57-231A-4800-A1C9-1DCE03661F62}"/>
                </a:ext>
              </a:extLst>
            </p:cNvPr>
            <p:cNvSpPr/>
            <p:nvPr/>
          </p:nvSpPr>
          <p:spPr>
            <a:xfrm>
              <a:off x="7213665" y="5227703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DE3BDD-1AEC-4764-B8B1-9BCE5821CC57}"/>
                </a:ext>
              </a:extLst>
            </p:cNvPr>
            <p:cNvSpPr/>
            <p:nvPr/>
          </p:nvSpPr>
          <p:spPr>
            <a:xfrm>
              <a:off x="8774784" y="1393950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ECFEDDE-D6F2-4873-B339-4595D8E72F7A}"/>
                </a:ext>
              </a:extLst>
            </p:cNvPr>
            <p:cNvSpPr/>
            <p:nvPr/>
          </p:nvSpPr>
          <p:spPr>
            <a:xfrm>
              <a:off x="6336949" y="1739069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DE3D9A-42C6-46A0-A723-043F247996A3}"/>
              </a:ext>
            </a:extLst>
          </p:cNvPr>
          <p:cNvGrpSpPr/>
          <p:nvPr userDrawn="1"/>
        </p:nvGrpSpPr>
        <p:grpSpPr>
          <a:xfrm>
            <a:off x="0" y="0"/>
            <a:ext cx="8459963" cy="6554117"/>
            <a:chOff x="0" y="0"/>
            <a:chExt cx="8459963" cy="655411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C714CC-5D95-48DE-8A57-5040AD05A83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8459963" cy="6554117"/>
            </a:xfrm>
            <a:custGeom>
              <a:avLst/>
              <a:gdLst>
                <a:gd name="connsiteX0" fmla="*/ 0 w 8459963"/>
                <a:gd name="connsiteY0" fmla="*/ 6554117 h 6554117"/>
                <a:gd name="connsiteX1" fmla="*/ 8459963 w 8459963"/>
                <a:gd name="connsiteY1" fmla="*/ 6554117 h 6554117"/>
                <a:gd name="connsiteX2" fmla="*/ 8440130 w 8459963"/>
                <a:gd name="connsiteY2" fmla="*/ 6340529 h 6554117"/>
                <a:gd name="connsiteX3" fmla="*/ 7883937 w 8459963"/>
                <a:gd name="connsiteY3" fmla="*/ 5110540 h 6554117"/>
                <a:gd name="connsiteX4" fmla="*/ 4298153 w 8459963"/>
                <a:gd name="connsiteY4" fmla="*/ 865342 h 6554117"/>
                <a:gd name="connsiteX5" fmla="*/ 4236370 w 8459963"/>
                <a:gd name="connsiteY5" fmla="*/ 795242 h 6554117"/>
                <a:gd name="connsiteX6" fmla="*/ 1129404 w 8459963"/>
                <a:gd name="connsiteY6" fmla="*/ 379395 h 6554117"/>
                <a:gd name="connsiteX7" fmla="*/ 927420 w 8459963"/>
                <a:gd name="connsiteY7" fmla="*/ 507714 h 6554117"/>
                <a:gd name="connsiteX8" fmla="*/ 96173 w 8459963"/>
                <a:gd name="connsiteY8" fmla="*/ 1396734 h 6554117"/>
                <a:gd name="connsiteX9" fmla="*/ 0 w 8459963"/>
                <a:gd name="connsiteY9" fmla="*/ 1602510 h 655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59963" h="6554117">
                  <a:moveTo>
                    <a:pt x="0" y="6554117"/>
                  </a:moveTo>
                  <a:lnTo>
                    <a:pt x="8459963" y="6554117"/>
                  </a:lnTo>
                  <a:lnTo>
                    <a:pt x="8440130" y="6340529"/>
                  </a:lnTo>
                  <a:cubicBezTo>
                    <a:pt x="8380670" y="5912195"/>
                    <a:pt x="8202060" y="5487475"/>
                    <a:pt x="7883937" y="5110540"/>
                  </a:cubicBezTo>
                  <a:lnTo>
                    <a:pt x="4298153" y="865342"/>
                  </a:lnTo>
                  <a:cubicBezTo>
                    <a:pt x="4277955" y="841578"/>
                    <a:pt x="4257757" y="817816"/>
                    <a:pt x="4236370" y="795242"/>
                  </a:cubicBezTo>
                  <a:cubicBezTo>
                    <a:pt x="3441510" y="-76849"/>
                    <a:pt x="2130999" y="-256257"/>
                    <a:pt x="1129404" y="379395"/>
                  </a:cubicBezTo>
                  <a:lnTo>
                    <a:pt x="927420" y="507714"/>
                  </a:lnTo>
                  <a:cubicBezTo>
                    <a:pt x="573951" y="732865"/>
                    <a:pt x="290582" y="1040591"/>
                    <a:pt x="96173" y="1396734"/>
                  </a:cubicBezTo>
                  <a:lnTo>
                    <a:pt x="0" y="1602510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7B65E8">
                    <a:shade val="67500"/>
                    <a:satMod val="115000"/>
                  </a:srgbClr>
                </a:gs>
                <a:gs pos="100000">
                  <a:srgbClr val="7B65E8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8913" cap="flat">
              <a:noFill/>
              <a:prstDash val="solid"/>
              <a:miter/>
            </a:ln>
            <a:effectLst/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3AF34D-1AE4-4763-842E-8A84F1E81D1A}"/>
                </a:ext>
              </a:extLst>
            </p:cNvPr>
            <p:cNvSpPr/>
            <p:nvPr userDrawn="1"/>
          </p:nvSpPr>
          <p:spPr>
            <a:xfrm>
              <a:off x="0" y="1"/>
              <a:ext cx="2908300" cy="3119525"/>
            </a:xfrm>
            <a:custGeom>
              <a:avLst/>
              <a:gdLst>
                <a:gd name="connsiteX0" fmla="*/ 0 w 2908300"/>
                <a:gd name="connsiteY0" fmla="*/ 0 h 3119525"/>
                <a:gd name="connsiteX1" fmla="*/ 2908300 w 2908300"/>
                <a:gd name="connsiteY1" fmla="*/ 0 h 3119525"/>
                <a:gd name="connsiteX2" fmla="*/ 100059 w 2908300"/>
                <a:gd name="connsiteY2" fmla="*/ 3111916 h 3119525"/>
                <a:gd name="connsiteX3" fmla="*/ 0 w 2908300"/>
                <a:gd name="connsiteY3" fmla="*/ 3119525 h 311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8300" h="3119525">
                  <a:moveTo>
                    <a:pt x="0" y="0"/>
                  </a:moveTo>
                  <a:lnTo>
                    <a:pt x="2908300" y="0"/>
                  </a:lnTo>
                  <a:cubicBezTo>
                    <a:pt x="2908300" y="1619609"/>
                    <a:pt x="1677406" y="2951728"/>
                    <a:pt x="100059" y="3111916"/>
                  </a:cubicBezTo>
                  <a:lnTo>
                    <a:pt x="0" y="3119525"/>
                  </a:lnTo>
                  <a:close/>
                </a:path>
              </a:pathLst>
            </a:custGeom>
            <a:solidFill>
              <a:srgbClr val="FFAD20"/>
            </a:solidFill>
            <a:ln>
              <a:noFill/>
            </a:ln>
            <a:effectLst>
              <a:outerShdw blurRad="698500" dist="190500" dir="2700000" algn="tl" rotWithShape="0">
                <a:srgbClr val="2C3138">
                  <a:alpha val="1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 spc="100">
                <a:solidFill>
                  <a:srgbClr val="FFAD20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83D3F0-BD31-4A51-8154-8153C2E4F7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0900" y="3492500"/>
            <a:ext cx="2082800" cy="2082800"/>
          </a:xfrm>
          <a:custGeom>
            <a:avLst/>
            <a:gdLst>
              <a:gd name="connsiteX0" fmla="*/ 1041400 w 2082800"/>
              <a:gd name="connsiteY0" fmla="*/ 0 h 2082800"/>
              <a:gd name="connsiteX1" fmla="*/ 2082800 w 2082800"/>
              <a:gd name="connsiteY1" fmla="*/ 1041400 h 2082800"/>
              <a:gd name="connsiteX2" fmla="*/ 1041400 w 2082800"/>
              <a:gd name="connsiteY2" fmla="*/ 2082800 h 2082800"/>
              <a:gd name="connsiteX3" fmla="*/ 0 w 2082800"/>
              <a:gd name="connsiteY3" fmla="*/ 1041400 h 2082800"/>
              <a:gd name="connsiteX4" fmla="*/ 1041400 w 2082800"/>
              <a:gd name="connsiteY4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800" h="2082800">
                <a:moveTo>
                  <a:pt x="1041400" y="0"/>
                </a:moveTo>
                <a:cubicBezTo>
                  <a:pt x="1616549" y="0"/>
                  <a:pt x="2082800" y="466251"/>
                  <a:pt x="2082800" y="1041400"/>
                </a:cubicBezTo>
                <a:cubicBezTo>
                  <a:pt x="2082800" y="1616549"/>
                  <a:pt x="1616549" y="2082800"/>
                  <a:pt x="1041400" y="2082800"/>
                </a:cubicBez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48A1AFE-4FED-4159-AE90-7A33BCB490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0900" y="1282700"/>
            <a:ext cx="2082800" cy="2082800"/>
          </a:xfrm>
          <a:custGeom>
            <a:avLst/>
            <a:gdLst>
              <a:gd name="connsiteX0" fmla="*/ 1041400 w 2082800"/>
              <a:gd name="connsiteY0" fmla="*/ 0 h 2082800"/>
              <a:gd name="connsiteX1" fmla="*/ 2082800 w 2082800"/>
              <a:gd name="connsiteY1" fmla="*/ 1041400 h 2082800"/>
              <a:gd name="connsiteX2" fmla="*/ 1041400 w 2082800"/>
              <a:gd name="connsiteY2" fmla="*/ 2082800 h 2082800"/>
              <a:gd name="connsiteX3" fmla="*/ 0 w 2082800"/>
              <a:gd name="connsiteY3" fmla="*/ 1041400 h 2082800"/>
              <a:gd name="connsiteX4" fmla="*/ 1041400 w 2082800"/>
              <a:gd name="connsiteY4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800" h="2082800">
                <a:moveTo>
                  <a:pt x="1041400" y="0"/>
                </a:moveTo>
                <a:cubicBezTo>
                  <a:pt x="1616549" y="0"/>
                  <a:pt x="2082800" y="466251"/>
                  <a:pt x="2082800" y="1041400"/>
                </a:cubicBezTo>
                <a:cubicBezTo>
                  <a:pt x="2082800" y="1616549"/>
                  <a:pt x="1616549" y="2082800"/>
                  <a:pt x="1041400" y="2082800"/>
                </a:cubicBez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043F3BD-95FC-46F7-B022-011612BBD1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8300" y="1117600"/>
            <a:ext cx="4622800" cy="4622800"/>
          </a:xfrm>
          <a:custGeom>
            <a:avLst/>
            <a:gdLst>
              <a:gd name="connsiteX0" fmla="*/ 2311400 w 4622800"/>
              <a:gd name="connsiteY0" fmla="*/ 0 h 4622800"/>
              <a:gd name="connsiteX1" fmla="*/ 4622800 w 4622800"/>
              <a:gd name="connsiteY1" fmla="*/ 2311400 h 4622800"/>
              <a:gd name="connsiteX2" fmla="*/ 2311400 w 4622800"/>
              <a:gd name="connsiteY2" fmla="*/ 4622800 h 4622800"/>
              <a:gd name="connsiteX3" fmla="*/ 0 w 4622800"/>
              <a:gd name="connsiteY3" fmla="*/ 2311400 h 4622800"/>
              <a:gd name="connsiteX4" fmla="*/ 2311400 w 4622800"/>
              <a:gd name="connsiteY4" fmla="*/ 0 h 462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2800" h="4622800">
                <a:moveTo>
                  <a:pt x="2311400" y="0"/>
                </a:moveTo>
                <a:cubicBezTo>
                  <a:pt x="3587951" y="0"/>
                  <a:pt x="4622800" y="1034849"/>
                  <a:pt x="4622800" y="2311400"/>
                </a:cubicBezTo>
                <a:cubicBezTo>
                  <a:pt x="4622800" y="3587951"/>
                  <a:pt x="3587951" y="4622800"/>
                  <a:pt x="2311400" y="4622800"/>
                </a:cubicBezTo>
                <a:cubicBezTo>
                  <a:pt x="1034849" y="4622800"/>
                  <a:pt x="0" y="3587951"/>
                  <a:pt x="0" y="2311400"/>
                </a:cubicBezTo>
                <a:cubicBezTo>
                  <a:pt x="0" y="1034849"/>
                  <a:pt x="1034849" y="0"/>
                  <a:pt x="23114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7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F4CB62A-11AD-4568-9E0D-078557EE55CA}"/>
              </a:ext>
            </a:extLst>
          </p:cNvPr>
          <p:cNvGrpSpPr/>
          <p:nvPr userDrawn="1"/>
        </p:nvGrpSpPr>
        <p:grpSpPr>
          <a:xfrm>
            <a:off x="6105525" y="-1"/>
            <a:ext cx="6086475" cy="6857999"/>
            <a:chOff x="6105525" y="-1"/>
            <a:chExt cx="6086475" cy="68579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8FCF91-D438-4476-A7F7-4EA40C988E11}"/>
                </a:ext>
              </a:extLst>
            </p:cNvPr>
            <p:cNvSpPr/>
            <p:nvPr userDrawn="1"/>
          </p:nvSpPr>
          <p:spPr>
            <a:xfrm>
              <a:off x="6105525" y="-1"/>
              <a:ext cx="6086475" cy="6857999"/>
            </a:xfrm>
            <a:prstGeom prst="rect">
              <a:avLst/>
            </a:prstGeom>
            <a:gradFill flip="none" rotWithShape="1">
              <a:gsLst>
                <a:gs pos="0">
                  <a:srgbClr val="7B65E8">
                    <a:shade val="67500"/>
                    <a:satMod val="115000"/>
                  </a:srgbClr>
                </a:gs>
                <a:gs pos="100000">
                  <a:srgbClr val="7B65E8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F22849B-FB7A-4B1A-AC83-D8F5A812099C}"/>
                </a:ext>
              </a:extLst>
            </p:cNvPr>
            <p:cNvSpPr/>
            <p:nvPr userDrawn="1"/>
          </p:nvSpPr>
          <p:spPr>
            <a:xfrm flipH="1">
              <a:off x="9283700" y="1"/>
              <a:ext cx="2908300" cy="3119525"/>
            </a:xfrm>
            <a:custGeom>
              <a:avLst/>
              <a:gdLst>
                <a:gd name="connsiteX0" fmla="*/ 0 w 2908300"/>
                <a:gd name="connsiteY0" fmla="*/ 0 h 3119525"/>
                <a:gd name="connsiteX1" fmla="*/ 2908300 w 2908300"/>
                <a:gd name="connsiteY1" fmla="*/ 0 h 3119525"/>
                <a:gd name="connsiteX2" fmla="*/ 100059 w 2908300"/>
                <a:gd name="connsiteY2" fmla="*/ 3111916 h 3119525"/>
                <a:gd name="connsiteX3" fmla="*/ 0 w 2908300"/>
                <a:gd name="connsiteY3" fmla="*/ 3119525 h 311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8300" h="3119525">
                  <a:moveTo>
                    <a:pt x="0" y="0"/>
                  </a:moveTo>
                  <a:lnTo>
                    <a:pt x="2908300" y="0"/>
                  </a:lnTo>
                  <a:cubicBezTo>
                    <a:pt x="2908300" y="1619609"/>
                    <a:pt x="1677406" y="2951728"/>
                    <a:pt x="100059" y="3111916"/>
                  </a:cubicBezTo>
                  <a:lnTo>
                    <a:pt x="0" y="3119525"/>
                  </a:lnTo>
                  <a:close/>
                </a:path>
              </a:pathLst>
            </a:custGeom>
            <a:solidFill>
              <a:srgbClr val="FFAD20"/>
            </a:solidFill>
            <a:ln>
              <a:noFill/>
            </a:ln>
            <a:effectLst>
              <a:outerShdw blurRad="698500" dist="190500" dir="2700000" algn="tl" rotWithShape="0">
                <a:srgbClr val="2C3138">
                  <a:alpha val="1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 spc="100">
                <a:solidFill>
                  <a:srgbClr val="FFAD20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</p:grp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914C20E-AD1A-4470-9B85-62846F0EA2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94566" y="2213063"/>
            <a:ext cx="997435" cy="2165523"/>
          </a:xfrm>
          <a:custGeom>
            <a:avLst/>
            <a:gdLst>
              <a:gd name="connsiteX0" fmla="*/ 32895 w 997435"/>
              <a:gd name="connsiteY0" fmla="*/ 0 h 2165523"/>
              <a:gd name="connsiteX1" fmla="*/ 997435 w 997435"/>
              <a:gd name="connsiteY1" fmla="*/ 0 h 2165523"/>
              <a:gd name="connsiteX2" fmla="*/ 997435 w 997435"/>
              <a:gd name="connsiteY2" fmla="*/ 2165523 h 2165523"/>
              <a:gd name="connsiteX3" fmla="*/ 32895 w 997435"/>
              <a:gd name="connsiteY3" fmla="*/ 2165523 h 2165523"/>
              <a:gd name="connsiteX4" fmla="*/ 0 w 997435"/>
              <a:gd name="connsiteY4" fmla="*/ 2132628 h 2165523"/>
              <a:gd name="connsiteX5" fmla="*/ 0 w 997435"/>
              <a:gd name="connsiteY5" fmla="*/ 32895 h 2165523"/>
              <a:gd name="connsiteX6" fmla="*/ 32895 w 997435"/>
              <a:gd name="connsiteY6" fmla="*/ 0 h 216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7435" h="2165523">
                <a:moveTo>
                  <a:pt x="32895" y="0"/>
                </a:moveTo>
                <a:lnTo>
                  <a:pt x="997435" y="0"/>
                </a:lnTo>
                <a:lnTo>
                  <a:pt x="997435" y="2165523"/>
                </a:lnTo>
                <a:lnTo>
                  <a:pt x="32895" y="2165523"/>
                </a:lnTo>
                <a:cubicBezTo>
                  <a:pt x="14728" y="2165523"/>
                  <a:pt x="0" y="2150795"/>
                  <a:pt x="0" y="2132628"/>
                </a:cubicBezTo>
                <a:lnTo>
                  <a:pt x="0" y="32895"/>
                </a:lnTo>
                <a:cubicBezTo>
                  <a:pt x="0" y="14728"/>
                  <a:pt x="14728" y="0"/>
                  <a:pt x="3289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381000" dist="190500" dir="5400000" algn="t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B1EA59A-2AAE-439E-911F-BEE9AA79B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2381" y="2213063"/>
            <a:ext cx="2946319" cy="2165523"/>
          </a:xfrm>
          <a:custGeom>
            <a:avLst/>
            <a:gdLst>
              <a:gd name="connsiteX0" fmla="*/ 27394 w 2946319"/>
              <a:gd name="connsiteY0" fmla="*/ 0 h 2165523"/>
              <a:gd name="connsiteX1" fmla="*/ 2918925 w 2946319"/>
              <a:gd name="connsiteY1" fmla="*/ 0 h 2165523"/>
              <a:gd name="connsiteX2" fmla="*/ 2946319 w 2946319"/>
              <a:gd name="connsiteY2" fmla="*/ 27394 h 2165523"/>
              <a:gd name="connsiteX3" fmla="*/ 2946319 w 2946319"/>
              <a:gd name="connsiteY3" fmla="*/ 2138129 h 2165523"/>
              <a:gd name="connsiteX4" fmla="*/ 2918925 w 2946319"/>
              <a:gd name="connsiteY4" fmla="*/ 2165523 h 2165523"/>
              <a:gd name="connsiteX5" fmla="*/ 27394 w 2946319"/>
              <a:gd name="connsiteY5" fmla="*/ 2165523 h 2165523"/>
              <a:gd name="connsiteX6" fmla="*/ 0 w 2946319"/>
              <a:gd name="connsiteY6" fmla="*/ 2138129 h 2165523"/>
              <a:gd name="connsiteX7" fmla="*/ 0 w 2946319"/>
              <a:gd name="connsiteY7" fmla="*/ 27394 h 2165523"/>
              <a:gd name="connsiteX8" fmla="*/ 27394 w 2946319"/>
              <a:gd name="connsiteY8" fmla="*/ 0 h 216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6319" h="2165523">
                <a:moveTo>
                  <a:pt x="27394" y="0"/>
                </a:moveTo>
                <a:lnTo>
                  <a:pt x="2918925" y="0"/>
                </a:lnTo>
                <a:cubicBezTo>
                  <a:pt x="2934054" y="0"/>
                  <a:pt x="2946319" y="12265"/>
                  <a:pt x="2946319" y="27394"/>
                </a:cubicBezTo>
                <a:lnTo>
                  <a:pt x="2946319" y="2138129"/>
                </a:lnTo>
                <a:cubicBezTo>
                  <a:pt x="2946319" y="2153258"/>
                  <a:pt x="2934054" y="2165523"/>
                  <a:pt x="2918925" y="2165523"/>
                </a:cubicBezTo>
                <a:lnTo>
                  <a:pt x="27394" y="2165523"/>
                </a:lnTo>
                <a:cubicBezTo>
                  <a:pt x="12265" y="2165523"/>
                  <a:pt x="0" y="2153258"/>
                  <a:pt x="0" y="2138129"/>
                </a:cubicBezTo>
                <a:lnTo>
                  <a:pt x="0" y="27394"/>
                </a:lnTo>
                <a:cubicBezTo>
                  <a:pt x="0" y="12265"/>
                  <a:pt x="12265" y="0"/>
                  <a:pt x="2739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381000" dist="190500" dir="5400000" algn="t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8442D0-3D0B-4F70-90C5-DFCC4377A0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75367" y="1864865"/>
            <a:ext cx="3638065" cy="2782901"/>
          </a:xfrm>
          <a:custGeom>
            <a:avLst/>
            <a:gdLst>
              <a:gd name="connsiteX0" fmla="*/ 35204 w 3638065"/>
              <a:gd name="connsiteY0" fmla="*/ 0 h 2782901"/>
              <a:gd name="connsiteX1" fmla="*/ 3602861 w 3638065"/>
              <a:gd name="connsiteY1" fmla="*/ 0 h 2782901"/>
              <a:gd name="connsiteX2" fmla="*/ 3638065 w 3638065"/>
              <a:gd name="connsiteY2" fmla="*/ 35204 h 2782901"/>
              <a:gd name="connsiteX3" fmla="*/ 3638065 w 3638065"/>
              <a:gd name="connsiteY3" fmla="*/ 2747697 h 2782901"/>
              <a:gd name="connsiteX4" fmla="*/ 3602861 w 3638065"/>
              <a:gd name="connsiteY4" fmla="*/ 2782901 h 2782901"/>
              <a:gd name="connsiteX5" fmla="*/ 35204 w 3638065"/>
              <a:gd name="connsiteY5" fmla="*/ 2782901 h 2782901"/>
              <a:gd name="connsiteX6" fmla="*/ 0 w 3638065"/>
              <a:gd name="connsiteY6" fmla="*/ 2747697 h 2782901"/>
              <a:gd name="connsiteX7" fmla="*/ 0 w 3638065"/>
              <a:gd name="connsiteY7" fmla="*/ 35204 h 2782901"/>
              <a:gd name="connsiteX8" fmla="*/ 35204 w 3638065"/>
              <a:gd name="connsiteY8" fmla="*/ 0 h 278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8065" h="2782901">
                <a:moveTo>
                  <a:pt x="35204" y="0"/>
                </a:moveTo>
                <a:lnTo>
                  <a:pt x="3602861" y="0"/>
                </a:lnTo>
                <a:cubicBezTo>
                  <a:pt x="3622304" y="0"/>
                  <a:pt x="3638065" y="15761"/>
                  <a:pt x="3638065" y="35204"/>
                </a:cubicBezTo>
                <a:lnTo>
                  <a:pt x="3638065" y="2747697"/>
                </a:lnTo>
                <a:cubicBezTo>
                  <a:pt x="3638065" y="2767140"/>
                  <a:pt x="3622304" y="2782901"/>
                  <a:pt x="3602861" y="2782901"/>
                </a:cubicBezTo>
                <a:lnTo>
                  <a:pt x="35204" y="2782901"/>
                </a:lnTo>
                <a:cubicBezTo>
                  <a:pt x="15761" y="2782901"/>
                  <a:pt x="0" y="2767140"/>
                  <a:pt x="0" y="2747697"/>
                </a:cubicBezTo>
                <a:lnTo>
                  <a:pt x="0" y="35204"/>
                </a:lnTo>
                <a:cubicBezTo>
                  <a:pt x="0" y="15761"/>
                  <a:pt x="15761" y="0"/>
                  <a:pt x="3520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381000" dist="2540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E9E1A-118B-4EBE-B3E6-B46835180F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301" y="2213063"/>
            <a:ext cx="2946319" cy="2165523"/>
          </a:xfrm>
          <a:custGeom>
            <a:avLst/>
            <a:gdLst>
              <a:gd name="connsiteX0" fmla="*/ 27394 w 2946319"/>
              <a:gd name="connsiteY0" fmla="*/ 0 h 2165523"/>
              <a:gd name="connsiteX1" fmla="*/ 2918925 w 2946319"/>
              <a:gd name="connsiteY1" fmla="*/ 0 h 2165523"/>
              <a:gd name="connsiteX2" fmla="*/ 2946319 w 2946319"/>
              <a:gd name="connsiteY2" fmla="*/ 27394 h 2165523"/>
              <a:gd name="connsiteX3" fmla="*/ 2946319 w 2946319"/>
              <a:gd name="connsiteY3" fmla="*/ 2138129 h 2165523"/>
              <a:gd name="connsiteX4" fmla="*/ 2918925 w 2946319"/>
              <a:gd name="connsiteY4" fmla="*/ 2165523 h 2165523"/>
              <a:gd name="connsiteX5" fmla="*/ 27394 w 2946319"/>
              <a:gd name="connsiteY5" fmla="*/ 2165523 h 2165523"/>
              <a:gd name="connsiteX6" fmla="*/ 0 w 2946319"/>
              <a:gd name="connsiteY6" fmla="*/ 2138129 h 2165523"/>
              <a:gd name="connsiteX7" fmla="*/ 0 w 2946319"/>
              <a:gd name="connsiteY7" fmla="*/ 27394 h 2165523"/>
              <a:gd name="connsiteX8" fmla="*/ 27394 w 2946319"/>
              <a:gd name="connsiteY8" fmla="*/ 0 h 216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6319" h="2165523">
                <a:moveTo>
                  <a:pt x="27394" y="0"/>
                </a:moveTo>
                <a:lnTo>
                  <a:pt x="2918925" y="0"/>
                </a:lnTo>
                <a:cubicBezTo>
                  <a:pt x="2934054" y="0"/>
                  <a:pt x="2946319" y="12265"/>
                  <a:pt x="2946319" y="27394"/>
                </a:cubicBezTo>
                <a:lnTo>
                  <a:pt x="2946319" y="2138129"/>
                </a:lnTo>
                <a:cubicBezTo>
                  <a:pt x="2946319" y="2153258"/>
                  <a:pt x="2934054" y="2165523"/>
                  <a:pt x="2918925" y="2165523"/>
                </a:cubicBezTo>
                <a:lnTo>
                  <a:pt x="27394" y="2165523"/>
                </a:lnTo>
                <a:cubicBezTo>
                  <a:pt x="12265" y="2165523"/>
                  <a:pt x="0" y="2153258"/>
                  <a:pt x="0" y="2138129"/>
                </a:cubicBezTo>
                <a:lnTo>
                  <a:pt x="0" y="27394"/>
                </a:lnTo>
                <a:cubicBezTo>
                  <a:pt x="0" y="12265"/>
                  <a:pt x="12265" y="0"/>
                  <a:pt x="2739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381000" dist="190500" dir="5400000" algn="t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B04BD43-9DE7-4FB2-B6B9-E1B089819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13063"/>
            <a:ext cx="997435" cy="2165523"/>
          </a:xfrm>
          <a:custGeom>
            <a:avLst/>
            <a:gdLst>
              <a:gd name="connsiteX0" fmla="*/ 0 w 997435"/>
              <a:gd name="connsiteY0" fmla="*/ 0 h 2165523"/>
              <a:gd name="connsiteX1" fmla="*/ 964540 w 997435"/>
              <a:gd name="connsiteY1" fmla="*/ 0 h 2165523"/>
              <a:gd name="connsiteX2" fmla="*/ 997435 w 997435"/>
              <a:gd name="connsiteY2" fmla="*/ 32895 h 2165523"/>
              <a:gd name="connsiteX3" fmla="*/ 997435 w 997435"/>
              <a:gd name="connsiteY3" fmla="*/ 2132628 h 2165523"/>
              <a:gd name="connsiteX4" fmla="*/ 964540 w 997435"/>
              <a:gd name="connsiteY4" fmla="*/ 2165523 h 2165523"/>
              <a:gd name="connsiteX5" fmla="*/ 0 w 997435"/>
              <a:gd name="connsiteY5" fmla="*/ 2165523 h 216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435" h="2165523">
                <a:moveTo>
                  <a:pt x="0" y="0"/>
                </a:moveTo>
                <a:lnTo>
                  <a:pt x="964540" y="0"/>
                </a:lnTo>
                <a:cubicBezTo>
                  <a:pt x="982707" y="0"/>
                  <a:pt x="997435" y="14728"/>
                  <a:pt x="997435" y="32895"/>
                </a:cubicBezTo>
                <a:lnTo>
                  <a:pt x="997435" y="2132628"/>
                </a:lnTo>
                <a:cubicBezTo>
                  <a:pt x="997435" y="2150795"/>
                  <a:pt x="982707" y="2165523"/>
                  <a:pt x="964540" y="2165523"/>
                </a:cubicBezTo>
                <a:lnTo>
                  <a:pt x="0" y="21655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381000" dist="190500" dir="5400000" algn="t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1CC41B-E711-E849-B6E6-1E015E73ABC2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12" name="Graphic 151">
              <a:extLst>
                <a:ext uri="{FF2B5EF4-FFF2-40B4-BE49-F238E27FC236}">
                  <a16:creationId xmlns:a16="http://schemas.microsoft.com/office/drawing/2014/main" id="{F6CDDB47-7696-BB4F-886E-9083E3050680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51" name="Freeform: Shape 122">
                <a:extLst>
                  <a:ext uri="{FF2B5EF4-FFF2-40B4-BE49-F238E27FC236}">
                    <a16:creationId xmlns:a16="http://schemas.microsoft.com/office/drawing/2014/main" id="{8B292480-B7CD-D842-83ED-49F218B8DCD1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123">
                <a:extLst>
                  <a:ext uri="{FF2B5EF4-FFF2-40B4-BE49-F238E27FC236}">
                    <a16:creationId xmlns:a16="http://schemas.microsoft.com/office/drawing/2014/main" id="{4F76761E-3F10-1E4B-A90E-827A3AAE04A4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124">
                <a:extLst>
                  <a:ext uri="{FF2B5EF4-FFF2-40B4-BE49-F238E27FC236}">
                    <a16:creationId xmlns:a16="http://schemas.microsoft.com/office/drawing/2014/main" id="{1E021022-7C05-2F46-8C79-F0432E5F78EC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125">
                <a:extLst>
                  <a:ext uri="{FF2B5EF4-FFF2-40B4-BE49-F238E27FC236}">
                    <a16:creationId xmlns:a16="http://schemas.microsoft.com/office/drawing/2014/main" id="{E361BCB5-C442-2F4D-81F0-4393D9DA6765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126">
                <a:extLst>
                  <a:ext uri="{FF2B5EF4-FFF2-40B4-BE49-F238E27FC236}">
                    <a16:creationId xmlns:a16="http://schemas.microsoft.com/office/drawing/2014/main" id="{73A5FBF8-216A-8B48-9B56-3069490C7F72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127">
                <a:extLst>
                  <a:ext uri="{FF2B5EF4-FFF2-40B4-BE49-F238E27FC236}">
                    <a16:creationId xmlns:a16="http://schemas.microsoft.com/office/drawing/2014/main" id="{640B07D5-D7D5-EC45-A759-7A9A8420F6AF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128">
                <a:extLst>
                  <a:ext uri="{FF2B5EF4-FFF2-40B4-BE49-F238E27FC236}">
                    <a16:creationId xmlns:a16="http://schemas.microsoft.com/office/drawing/2014/main" id="{DA51E796-67AC-084C-8280-60A22F23DF39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129">
                <a:extLst>
                  <a:ext uri="{FF2B5EF4-FFF2-40B4-BE49-F238E27FC236}">
                    <a16:creationId xmlns:a16="http://schemas.microsoft.com/office/drawing/2014/main" id="{0F1808EB-26DC-1B45-8D3D-118F112B83E8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130">
                <a:extLst>
                  <a:ext uri="{FF2B5EF4-FFF2-40B4-BE49-F238E27FC236}">
                    <a16:creationId xmlns:a16="http://schemas.microsoft.com/office/drawing/2014/main" id="{4573C202-B58B-6F42-BA04-83A7DE7122DB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131">
                <a:extLst>
                  <a:ext uri="{FF2B5EF4-FFF2-40B4-BE49-F238E27FC236}">
                    <a16:creationId xmlns:a16="http://schemas.microsoft.com/office/drawing/2014/main" id="{449DA6E4-96E7-CC48-AF29-DF19EF8CAFFD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132">
                <a:extLst>
                  <a:ext uri="{FF2B5EF4-FFF2-40B4-BE49-F238E27FC236}">
                    <a16:creationId xmlns:a16="http://schemas.microsoft.com/office/drawing/2014/main" id="{E7EFE663-07F9-C24D-88C9-74165B7BD0E9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133">
                <a:extLst>
                  <a:ext uri="{FF2B5EF4-FFF2-40B4-BE49-F238E27FC236}">
                    <a16:creationId xmlns:a16="http://schemas.microsoft.com/office/drawing/2014/main" id="{632C1E62-15B8-624F-9CE3-95B6AF1D3F41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134">
                <a:extLst>
                  <a:ext uri="{FF2B5EF4-FFF2-40B4-BE49-F238E27FC236}">
                    <a16:creationId xmlns:a16="http://schemas.microsoft.com/office/drawing/2014/main" id="{71B10A0F-D451-494B-859B-8EE3056EFC5B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135">
                <a:extLst>
                  <a:ext uri="{FF2B5EF4-FFF2-40B4-BE49-F238E27FC236}">
                    <a16:creationId xmlns:a16="http://schemas.microsoft.com/office/drawing/2014/main" id="{B5BC2B6B-DA8E-2D4D-AA57-D4F2058F864E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136">
                <a:extLst>
                  <a:ext uri="{FF2B5EF4-FFF2-40B4-BE49-F238E27FC236}">
                    <a16:creationId xmlns:a16="http://schemas.microsoft.com/office/drawing/2014/main" id="{C62D7CC6-1084-5E4B-A6D7-AAECCF1700EC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137">
                <a:extLst>
                  <a:ext uri="{FF2B5EF4-FFF2-40B4-BE49-F238E27FC236}">
                    <a16:creationId xmlns:a16="http://schemas.microsoft.com/office/drawing/2014/main" id="{3D880C81-135B-944A-A0BB-1960DE367A87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138">
                <a:extLst>
                  <a:ext uri="{FF2B5EF4-FFF2-40B4-BE49-F238E27FC236}">
                    <a16:creationId xmlns:a16="http://schemas.microsoft.com/office/drawing/2014/main" id="{3043D391-A7A6-F048-AE8B-702E16ADE22D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139">
                <a:extLst>
                  <a:ext uri="{FF2B5EF4-FFF2-40B4-BE49-F238E27FC236}">
                    <a16:creationId xmlns:a16="http://schemas.microsoft.com/office/drawing/2014/main" id="{94D9DB4D-ED5A-CF4F-8D19-60890D87F9AD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140">
                <a:extLst>
                  <a:ext uri="{FF2B5EF4-FFF2-40B4-BE49-F238E27FC236}">
                    <a16:creationId xmlns:a16="http://schemas.microsoft.com/office/drawing/2014/main" id="{12ABBB47-B3EA-3D49-8FF8-81593DD65763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141">
                <a:extLst>
                  <a:ext uri="{FF2B5EF4-FFF2-40B4-BE49-F238E27FC236}">
                    <a16:creationId xmlns:a16="http://schemas.microsoft.com/office/drawing/2014/main" id="{A18A4CFE-01B1-6B42-A5EE-08D15860CD80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142">
                <a:extLst>
                  <a:ext uri="{FF2B5EF4-FFF2-40B4-BE49-F238E27FC236}">
                    <a16:creationId xmlns:a16="http://schemas.microsoft.com/office/drawing/2014/main" id="{FF8B1230-B01F-F049-AE3E-D3AEB5548CC6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143">
                <a:extLst>
                  <a:ext uri="{FF2B5EF4-FFF2-40B4-BE49-F238E27FC236}">
                    <a16:creationId xmlns:a16="http://schemas.microsoft.com/office/drawing/2014/main" id="{285E0CB1-A174-144E-9EC2-12D50C89603E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144">
                <a:extLst>
                  <a:ext uri="{FF2B5EF4-FFF2-40B4-BE49-F238E27FC236}">
                    <a16:creationId xmlns:a16="http://schemas.microsoft.com/office/drawing/2014/main" id="{BA9C8BFC-6FDB-5949-8F96-25DF724A4F14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145">
                <a:extLst>
                  <a:ext uri="{FF2B5EF4-FFF2-40B4-BE49-F238E27FC236}">
                    <a16:creationId xmlns:a16="http://schemas.microsoft.com/office/drawing/2014/main" id="{8479ABE9-0B7A-C844-BB58-4E0ED1215F6B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146">
                <a:extLst>
                  <a:ext uri="{FF2B5EF4-FFF2-40B4-BE49-F238E27FC236}">
                    <a16:creationId xmlns:a16="http://schemas.microsoft.com/office/drawing/2014/main" id="{41946378-CE22-134D-9979-CDF60B193CD4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147">
                <a:extLst>
                  <a:ext uri="{FF2B5EF4-FFF2-40B4-BE49-F238E27FC236}">
                    <a16:creationId xmlns:a16="http://schemas.microsoft.com/office/drawing/2014/main" id="{547AD292-2673-F143-AE50-0E541DC0044E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148">
                <a:extLst>
                  <a:ext uri="{FF2B5EF4-FFF2-40B4-BE49-F238E27FC236}">
                    <a16:creationId xmlns:a16="http://schemas.microsoft.com/office/drawing/2014/main" id="{2E555640-28C5-604D-891F-162E0D70A53F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149">
                <a:extLst>
                  <a:ext uri="{FF2B5EF4-FFF2-40B4-BE49-F238E27FC236}">
                    <a16:creationId xmlns:a16="http://schemas.microsoft.com/office/drawing/2014/main" id="{2B0D924C-1525-E54C-BE31-B83F8FEFCB05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150">
                <a:extLst>
                  <a:ext uri="{FF2B5EF4-FFF2-40B4-BE49-F238E27FC236}">
                    <a16:creationId xmlns:a16="http://schemas.microsoft.com/office/drawing/2014/main" id="{1C221A5E-22BF-B04B-8C93-12A39AB22A74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151">
                <a:extLst>
                  <a:ext uri="{FF2B5EF4-FFF2-40B4-BE49-F238E27FC236}">
                    <a16:creationId xmlns:a16="http://schemas.microsoft.com/office/drawing/2014/main" id="{C23611D2-61E7-EE43-A6CE-7E03CDC15FD8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152">
                <a:extLst>
                  <a:ext uri="{FF2B5EF4-FFF2-40B4-BE49-F238E27FC236}">
                    <a16:creationId xmlns:a16="http://schemas.microsoft.com/office/drawing/2014/main" id="{20DFF352-A382-BB49-8421-82106096D919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51">
              <a:extLst>
                <a:ext uri="{FF2B5EF4-FFF2-40B4-BE49-F238E27FC236}">
                  <a16:creationId xmlns:a16="http://schemas.microsoft.com/office/drawing/2014/main" id="{70AAEDF3-F935-F14F-AC50-30ECEAA6FAD8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14" name="Freeform: Shape 91">
                <a:extLst>
                  <a:ext uri="{FF2B5EF4-FFF2-40B4-BE49-F238E27FC236}">
                    <a16:creationId xmlns:a16="http://schemas.microsoft.com/office/drawing/2014/main" id="{8C7BF3F0-6BE5-5A4B-8D5F-FE14C258B950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92">
                <a:extLst>
                  <a:ext uri="{FF2B5EF4-FFF2-40B4-BE49-F238E27FC236}">
                    <a16:creationId xmlns:a16="http://schemas.microsoft.com/office/drawing/2014/main" id="{D8651C33-B7F4-744C-98B1-729A67FD30E7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93">
                <a:extLst>
                  <a:ext uri="{FF2B5EF4-FFF2-40B4-BE49-F238E27FC236}">
                    <a16:creationId xmlns:a16="http://schemas.microsoft.com/office/drawing/2014/main" id="{D0955836-0D3D-964C-ADF3-5D086B25A844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94">
                <a:extLst>
                  <a:ext uri="{FF2B5EF4-FFF2-40B4-BE49-F238E27FC236}">
                    <a16:creationId xmlns:a16="http://schemas.microsoft.com/office/drawing/2014/main" id="{2BCC8F97-E1A1-8844-B1A4-AE9849B343C6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95">
                <a:extLst>
                  <a:ext uri="{FF2B5EF4-FFF2-40B4-BE49-F238E27FC236}">
                    <a16:creationId xmlns:a16="http://schemas.microsoft.com/office/drawing/2014/main" id="{E8DCD12A-9490-8A43-94FC-915D47092FF1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96">
                <a:extLst>
                  <a:ext uri="{FF2B5EF4-FFF2-40B4-BE49-F238E27FC236}">
                    <a16:creationId xmlns:a16="http://schemas.microsoft.com/office/drawing/2014/main" id="{3E0D8EED-2947-F848-BF5F-10459F823FFF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97">
                <a:extLst>
                  <a:ext uri="{FF2B5EF4-FFF2-40B4-BE49-F238E27FC236}">
                    <a16:creationId xmlns:a16="http://schemas.microsoft.com/office/drawing/2014/main" id="{322A66C1-E752-0B48-BD58-4AA624BB3F0B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98">
                <a:extLst>
                  <a:ext uri="{FF2B5EF4-FFF2-40B4-BE49-F238E27FC236}">
                    <a16:creationId xmlns:a16="http://schemas.microsoft.com/office/drawing/2014/main" id="{6ACB869B-A2A5-6147-8C12-152FF0F8597C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99">
                <a:extLst>
                  <a:ext uri="{FF2B5EF4-FFF2-40B4-BE49-F238E27FC236}">
                    <a16:creationId xmlns:a16="http://schemas.microsoft.com/office/drawing/2014/main" id="{AD71FA4D-6C9B-7B40-BCCE-CC56743946DC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00">
                <a:extLst>
                  <a:ext uri="{FF2B5EF4-FFF2-40B4-BE49-F238E27FC236}">
                    <a16:creationId xmlns:a16="http://schemas.microsoft.com/office/drawing/2014/main" id="{2A02D030-7375-DB48-AC41-3C8FA03CF431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01">
                <a:extLst>
                  <a:ext uri="{FF2B5EF4-FFF2-40B4-BE49-F238E27FC236}">
                    <a16:creationId xmlns:a16="http://schemas.microsoft.com/office/drawing/2014/main" id="{F00E693C-7E0D-9E4B-8016-92BBF1EB5EC5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02">
                <a:extLst>
                  <a:ext uri="{FF2B5EF4-FFF2-40B4-BE49-F238E27FC236}">
                    <a16:creationId xmlns:a16="http://schemas.microsoft.com/office/drawing/2014/main" id="{3E18C9FA-EBF6-7E44-8913-6EDF9CD337D8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03">
                <a:extLst>
                  <a:ext uri="{FF2B5EF4-FFF2-40B4-BE49-F238E27FC236}">
                    <a16:creationId xmlns:a16="http://schemas.microsoft.com/office/drawing/2014/main" id="{C68AC9CB-7B2F-0F45-9C29-51CEFE3352B1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104">
                <a:extLst>
                  <a:ext uri="{FF2B5EF4-FFF2-40B4-BE49-F238E27FC236}">
                    <a16:creationId xmlns:a16="http://schemas.microsoft.com/office/drawing/2014/main" id="{651F4E12-2BBE-8845-9DD2-7537955FAEBF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105">
                <a:extLst>
                  <a:ext uri="{FF2B5EF4-FFF2-40B4-BE49-F238E27FC236}">
                    <a16:creationId xmlns:a16="http://schemas.microsoft.com/office/drawing/2014/main" id="{BCFF7A13-1C92-1A40-B131-B8A2F1816442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106">
                <a:extLst>
                  <a:ext uri="{FF2B5EF4-FFF2-40B4-BE49-F238E27FC236}">
                    <a16:creationId xmlns:a16="http://schemas.microsoft.com/office/drawing/2014/main" id="{A9080659-0D9A-A648-8AE9-7154794B0A4F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07">
                <a:extLst>
                  <a:ext uri="{FF2B5EF4-FFF2-40B4-BE49-F238E27FC236}">
                    <a16:creationId xmlns:a16="http://schemas.microsoft.com/office/drawing/2014/main" id="{62C9E40C-A8C7-4C4A-9175-37EFCC9CB0B3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108">
                <a:extLst>
                  <a:ext uri="{FF2B5EF4-FFF2-40B4-BE49-F238E27FC236}">
                    <a16:creationId xmlns:a16="http://schemas.microsoft.com/office/drawing/2014/main" id="{86E963B1-7E97-8540-940D-BB85B1737C34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109">
                <a:extLst>
                  <a:ext uri="{FF2B5EF4-FFF2-40B4-BE49-F238E27FC236}">
                    <a16:creationId xmlns:a16="http://schemas.microsoft.com/office/drawing/2014/main" id="{E202D561-4354-2B43-910E-7719C8B1E6F3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110">
                <a:extLst>
                  <a:ext uri="{FF2B5EF4-FFF2-40B4-BE49-F238E27FC236}">
                    <a16:creationId xmlns:a16="http://schemas.microsoft.com/office/drawing/2014/main" id="{3A05340C-2EA8-0A43-924F-03397C509A1D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111">
                <a:extLst>
                  <a:ext uri="{FF2B5EF4-FFF2-40B4-BE49-F238E27FC236}">
                    <a16:creationId xmlns:a16="http://schemas.microsoft.com/office/drawing/2014/main" id="{C2BF00F0-E4D1-2946-91E4-6EFF685E4E34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112">
                <a:extLst>
                  <a:ext uri="{FF2B5EF4-FFF2-40B4-BE49-F238E27FC236}">
                    <a16:creationId xmlns:a16="http://schemas.microsoft.com/office/drawing/2014/main" id="{4AED1996-0472-3A46-B865-CD8B3CFEE97E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113">
                <a:extLst>
                  <a:ext uri="{FF2B5EF4-FFF2-40B4-BE49-F238E27FC236}">
                    <a16:creationId xmlns:a16="http://schemas.microsoft.com/office/drawing/2014/main" id="{E7B197A1-C7AD-9B44-B388-522344647B53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14">
                <a:extLst>
                  <a:ext uri="{FF2B5EF4-FFF2-40B4-BE49-F238E27FC236}">
                    <a16:creationId xmlns:a16="http://schemas.microsoft.com/office/drawing/2014/main" id="{EFA059EF-0290-E54E-984B-37D9C781C17B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115">
                <a:extLst>
                  <a:ext uri="{FF2B5EF4-FFF2-40B4-BE49-F238E27FC236}">
                    <a16:creationId xmlns:a16="http://schemas.microsoft.com/office/drawing/2014/main" id="{CA50FA10-18C6-4E46-91CF-65EF07F43194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116">
                <a:extLst>
                  <a:ext uri="{FF2B5EF4-FFF2-40B4-BE49-F238E27FC236}">
                    <a16:creationId xmlns:a16="http://schemas.microsoft.com/office/drawing/2014/main" id="{E237665E-AC3F-EA46-AB86-A90AC0CA251F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117">
                <a:extLst>
                  <a:ext uri="{FF2B5EF4-FFF2-40B4-BE49-F238E27FC236}">
                    <a16:creationId xmlns:a16="http://schemas.microsoft.com/office/drawing/2014/main" id="{B6E47D61-423A-7D4C-8C19-91C8CFF21ED4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118">
                <a:extLst>
                  <a:ext uri="{FF2B5EF4-FFF2-40B4-BE49-F238E27FC236}">
                    <a16:creationId xmlns:a16="http://schemas.microsoft.com/office/drawing/2014/main" id="{91FBF395-2B10-5A42-9469-B7BB23E28714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119">
                <a:extLst>
                  <a:ext uri="{FF2B5EF4-FFF2-40B4-BE49-F238E27FC236}">
                    <a16:creationId xmlns:a16="http://schemas.microsoft.com/office/drawing/2014/main" id="{67CC10AD-33F1-5145-8FE7-72768CBDA1F9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120">
                <a:extLst>
                  <a:ext uri="{FF2B5EF4-FFF2-40B4-BE49-F238E27FC236}">
                    <a16:creationId xmlns:a16="http://schemas.microsoft.com/office/drawing/2014/main" id="{09983719-1011-384E-9410-26000A755F02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121">
                <a:extLst>
                  <a:ext uri="{FF2B5EF4-FFF2-40B4-BE49-F238E27FC236}">
                    <a16:creationId xmlns:a16="http://schemas.microsoft.com/office/drawing/2014/main" id="{97DF65DF-1B0C-7541-B403-D98D1D7FFBB8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3365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4CC583D-2CE9-40DC-8B20-7E8D366F0B25}"/>
              </a:ext>
            </a:extLst>
          </p:cNvPr>
          <p:cNvGrpSpPr/>
          <p:nvPr userDrawn="1"/>
        </p:nvGrpSpPr>
        <p:grpSpPr>
          <a:xfrm>
            <a:off x="2420669" y="562079"/>
            <a:ext cx="8570837" cy="5928530"/>
            <a:chOff x="2420669" y="491825"/>
            <a:chExt cx="8570837" cy="59285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8BD9DE-46B2-4BC8-AE39-73B6F5F6175D}"/>
                </a:ext>
              </a:extLst>
            </p:cNvPr>
            <p:cNvSpPr/>
            <p:nvPr/>
          </p:nvSpPr>
          <p:spPr>
            <a:xfrm>
              <a:off x="2420669" y="491825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D9B6D5-F426-403D-A0C2-10127416D49E}"/>
                </a:ext>
              </a:extLst>
            </p:cNvPr>
            <p:cNvSpPr/>
            <p:nvPr/>
          </p:nvSpPr>
          <p:spPr>
            <a:xfrm>
              <a:off x="5378547" y="5575934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3331FA-CB6A-47EC-8DD0-D6CF7B162F6B}"/>
                </a:ext>
              </a:extLst>
            </p:cNvPr>
            <p:cNvSpPr/>
            <p:nvPr/>
          </p:nvSpPr>
          <p:spPr>
            <a:xfrm>
              <a:off x="9238075" y="1309902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75CCFF-D2E7-4347-8C0C-223FFF722913}"/>
              </a:ext>
            </a:extLst>
          </p:cNvPr>
          <p:cNvGrpSpPr/>
          <p:nvPr userDrawn="1"/>
        </p:nvGrpSpPr>
        <p:grpSpPr>
          <a:xfrm>
            <a:off x="491337" y="5311829"/>
            <a:ext cx="11209327" cy="1107086"/>
            <a:chOff x="556949" y="5311829"/>
            <a:chExt cx="11209327" cy="1107086"/>
          </a:xfrm>
        </p:grpSpPr>
        <p:grpSp>
          <p:nvGrpSpPr>
            <p:cNvPr id="15" name="Graphic 151">
              <a:extLst>
                <a:ext uri="{FF2B5EF4-FFF2-40B4-BE49-F238E27FC236}">
                  <a16:creationId xmlns:a16="http://schemas.microsoft.com/office/drawing/2014/main" id="{373D48A8-C258-4402-89B8-E1C57D2FB615}"/>
                </a:ext>
              </a:extLst>
            </p:cNvPr>
            <p:cNvGrpSpPr/>
            <p:nvPr/>
          </p:nvGrpSpPr>
          <p:grpSpPr>
            <a:xfrm flipH="1">
              <a:off x="11035658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AE06388-E56F-4B41-BECD-808299B5F6E3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1CFF4B7-E848-4916-A6E0-6E6006CE6415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C2AE1AA-CAB1-4D14-A770-B6F997CFF992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943C920-AA28-4C33-A09B-50F1B2A1E242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A4F64BB-B796-419C-80CB-277D65FA72B4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EA83549-7FE4-4B69-8531-B0E9AD47E9EF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11C335E-B473-41BF-BB89-07BCF6FD5C45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D26D039-6C66-4E45-94FF-099490BAD5B4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6866DE3-E090-4DF6-8EC9-DEC6459FCC92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90F1C21-7EB7-47D4-A4D9-8E3914766EAE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FBF7329-FC4C-4638-8838-99009B950E84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F73CEC4-59CD-47D8-B6EB-4E59029E643A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2490543-1821-41EF-BE79-F8193397B55B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BF311DC-9BD7-4B33-ABF1-1AAEDE18F97C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07CE9BB-B599-42EE-BC91-3460A89B2CB1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928DAEC-FB85-48A7-92FC-7A34C6974D07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A8ACED2-1C59-4F62-9A2F-99B2F6269CB7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AF5428D-63FF-4BCB-AAF0-054D3C9C9F73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27A33D9-C24F-4A2A-9E3E-2E73677AA01B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1680CE1-32AA-4B88-A409-D25DC7AAAEDC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F64A4B2-13AF-48DF-9DBB-0AB79E48C6CA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2158B49-D04B-4B79-9BD9-A3BBD5464D59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CC3CA17-71B8-4CB3-86B1-198B3D496309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5CFE286-FECB-4145-A40B-075B960DCDEA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425A959-56AA-4F8C-A095-0F2D9DEFA7B9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E03F6C-EBE2-48AD-8F99-18F03297D635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1F96793-716A-488C-B160-4480EF90FD09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74CC89D-0423-4820-ADFC-16461281F7B4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46CFBA4-B96A-4453-B8AF-8022B8CEAA3E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87CA904-5495-40D1-B084-8C3CCF687230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35A55D0-187F-4C9D-A455-6DDDB17FE8DE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151">
              <a:extLst>
                <a:ext uri="{FF2B5EF4-FFF2-40B4-BE49-F238E27FC236}">
                  <a16:creationId xmlns:a16="http://schemas.microsoft.com/office/drawing/2014/main" id="{2378F52E-6DA2-4775-8DCD-8559CE95D941}"/>
                </a:ext>
              </a:extLst>
            </p:cNvPr>
            <p:cNvGrpSpPr/>
            <p:nvPr/>
          </p:nvGrpSpPr>
          <p:grpSpPr>
            <a:xfrm>
              <a:off x="556949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D775424-9E5A-4EC4-A94A-9BDC99A04657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D3A09DE-3CEA-4961-9812-7EF83BFA5FC1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421004D-CFCA-4949-B693-98B21B7D97A6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35B50E0-ACA3-48F0-A686-2D1E3A84C278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F57187C-44E8-44B9-B4CD-32DBB01DF9C7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4D9AB0D-91CC-4419-928B-06876990C2D1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97D16CD-A41D-4C30-A45A-6C550F34A98E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06BA28C-5435-4EB3-8D85-E18C466841EE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BD498C-EDCF-4FE8-83BE-86CE346B36C1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2E55F82-1F0E-4265-B470-EAEE64A12F6D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6A8ABDB-C54E-4966-8586-68F5382CDF95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57A597D-C080-493D-9748-514363CBE4D0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4E32AE5-FF86-401A-9EF9-6A3F952AA013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D44CEB5-DF4A-48C4-BA24-9D0924BC0D29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18F190-9231-4283-8534-E1A816DC5D62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143713A-6A32-4995-BC41-C10EFEF122C7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436E53C-ABD5-401E-A499-E9E624CC4934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2D19FAE-1D35-48B2-A701-7948205E07A3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582292D-1335-41DE-B0F1-A496B5009CC8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AE90F78-6331-4600-B430-84D5207B1078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0677649-5DA6-49B4-8255-65B2165A62BF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42017C5-910B-410D-9223-1ADB592F3963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41CD2BF-2D96-4657-9215-B42C83B9A2E7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DBE2138-F7A6-48E3-84CE-922D09D61FD1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8592A21-15A6-4084-A74D-4299C979CC11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AE7BAA3-6AEA-4668-8C97-EAEC10DFFE03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294A21B-8A17-4F03-BC54-227BA804FC12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621ADEA-989B-4980-B909-89A6067CFE19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AF363BA-DED5-419A-9656-334075AE14DC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7BB7258-88CA-4568-94E8-34554C1214AC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5043965-06F6-4472-ADA4-1C5032FF78C9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E8045098-8EBC-4272-A41C-3D8425337A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5350" y="2400300"/>
            <a:ext cx="2105025" cy="2105025"/>
          </a:xfrm>
          <a:custGeom>
            <a:avLst/>
            <a:gdLst>
              <a:gd name="connsiteX0" fmla="*/ 244625 w 2105025"/>
              <a:gd name="connsiteY0" fmla="*/ 0 h 2105025"/>
              <a:gd name="connsiteX1" fmla="*/ 1860400 w 2105025"/>
              <a:gd name="connsiteY1" fmla="*/ 0 h 2105025"/>
              <a:gd name="connsiteX2" fmla="*/ 2105025 w 2105025"/>
              <a:gd name="connsiteY2" fmla="*/ 244625 h 2105025"/>
              <a:gd name="connsiteX3" fmla="*/ 2105025 w 2105025"/>
              <a:gd name="connsiteY3" fmla="*/ 1860400 h 2105025"/>
              <a:gd name="connsiteX4" fmla="*/ 1860400 w 2105025"/>
              <a:gd name="connsiteY4" fmla="*/ 2105025 h 2105025"/>
              <a:gd name="connsiteX5" fmla="*/ 244625 w 2105025"/>
              <a:gd name="connsiteY5" fmla="*/ 2105025 h 2105025"/>
              <a:gd name="connsiteX6" fmla="*/ 0 w 2105025"/>
              <a:gd name="connsiteY6" fmla="*/ 1860400 h 2105025"/>
              <a:gd name="connsiteX7" fmla="*/ 0 w 2105025"/>
              <a:gd name="connsiteY7" fmla="*/ 244625 h 2105025"/>
              <a:gd name="connsiteX8" fmla="*/ 244625 w 2105025"/>
              <a:gd name="connsiteY8" fmla="*/ 0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025" h="2105025">
                <a:moveTo>
                  <a:pt x="244625" y="0"/>
                </a:moveTo>
                <a:lnTo>
                  <a:pt x="1860400" y="0"/>
                </a:lnTo>
                <a:cubicBezTo>
                  <a:pt x="1995503" y="0"/>
                  <a:pt x="2105025" y="109522"/>
                  <a:pt x="2105025" y="244625"/>
                </a:cubicBezTo>
                <a:lnTo>
                  <a:pt x="2105025" y="1860400"/>
                </a:lnTo>
                <a:cubicBezTo>
                  <a:pt x="2105025" y="1995503"/>
                  <a:pt x="1995503" y="2105025"/>
                  <a:pt x="1860400" y="2105025"/>
                </a:cubicBezTo>
                <a:lnTo>
                  <a:pt x="244625" y="2105025"/>
                </a:lnTo>
                <a:cubicBezTo>
                  <a:pt x="109522" y="2105025"/>
                  <a:pt x="0" y="1995503"/>
                  <a:pt x="0" y="1860400"/>
                </a:cubicBezTo>
                <a:lnTo>
                  <a:pt x="0" y="244625"/>
                </a:lnTo>
                <a:cubicBezTo>
                  <a:pt x="0" y="109522"/>
                  <a:pt x="109522" y="0"/>
                  <a:pt x="24462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381000" dist="3683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6420BD28-0F7D-4AF4-995E-97EB20C4C9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26201" y="2400300"/>
            <a:ext cx="2105025" cy="2105025"/>
          </a:xfrm>
          <a:custGeom>
            <a:avLst/>
            <a:gdLst>
              <a:gd name="connsiteX0" fmla="*/ 244625 w 2105025"/>
              <a:gd name="connsiteY0" fmla="*/ 0 h 2105025"/>
              <a:gd name="connsiteX1" fmla="*/ 1860400 w 2105025"/>
              <a:gd name="connsiteY1" fmla="*/ 0 h 2105025"/>
              <a:gd name="connsiteX2" fmla="*/ 2105025 w 2105025"/>
              <a:gd name="connsiteY2" fmla="*/ 244625 h 2105025"/>
              <a:gd name="connsiteX3" fmla="*/ 2105025 w 2105025"/>
              <a:gd name="connsiteY3" fmla="*/ 1860400 h 2105025"/>
              <a:gd name="connsiteX4" fmla="*/ 1860400 w 2105025"/>
              <a:gd name="connsiteY4" fmla="*/ 2105025 h 2105025"/>
              <a:gd name="connsiteX5" fmla="*/ 244625 w 2105025"/>
              <a:gd name="connsiteY5" fmla="*/ 2105025 h 2105025"/>
              <a:gd name="connsiteX6" fmla="*/ 0 w 2105025"/>
              <a:gd name="connsiteY6" fmla="*/ 1860400 h 2105025"/>
              <a:gd name="connsiteX7" fmla="*/ 0 w 2105025"/>
              <a:gd name="connsiteY7" fmla="*/ 244625 h 2105025"/>
              <a:gd name="connsiteX8" fmla="*/ 244625 w 2105025"/>
              <a:gd name="connsiteY8" fmla="*/ 0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025" h="2105025">
                <a:moveTo>
                  <a:pt x="244625" y="0"/>
                </a:moveTo>
                <a:lnTo>
                  <a:pt x="1860400" y="0"/>
                </a:lnTo>
                <a:cubicBezTo>
                  <a:pt x="1995503" y="0"/>
                  <a:pt x="2105025" y="109522"/>
                  <a:pt x="2105025" y="244625"/>
                </a:cubicBezTo>
                <a:lnTo>
                  <a:pt x="2105025" y="1860400"/>
                </a:lnTo>
                <a:cubicBezTo>
                  <a:pt x="2105025" y="1995503"/>
                  <a:pt x="1995503" y="2105025"/>
                  <a:pt x="1860400" y="2105025"/>
                </a:cubicBezTo>
                <a:lnTo>
                  <a:pt x="244625" y="2105025"/>
                </a:lnTo>
                <a:cubicBezTo>
                  <a:pt x="109522" y="2105025"/>
                  <a:pt x="0" y="1995503"/>
                  <a:pt x="0" y="1860400"/>
                </a:cubicBezTo>
                <a:lnTo>
                  <a:pt x="0" y="244625"/>
                </a:lnTo>
                <a:cubicBezTo>
                  <a:pt x="0" y="109522"/>
                  <a:pt x="109522" y="0"/>
                  <a:pt x="24462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381000" dist="3683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A2CB82B9-82C5-4986-9243-27EF1EE2B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60775" y="3452812"/>
            <a:ext cx="2105025" cy="2105025"/>
          </a:xfrm>
          <a:custGeom>
            <a:avLst/>
            <a:gdLst>
              <a:gd name="connsiteX0" fmla="*/ 244625 w 2105025"/>
              <a:gd name="connsiteY0" fmla="*/ 0 h 2105025"/>
              <a:gd name="connsiteX1" fmla="*/ 1860400 w 2105025"/>
              <a:gd name="connsiteY1" fmla="*/ 0 h 2105025"/>
              <a:gd name="connsiteX2" fmla="*/ 2105025 w 2105025"/>
              <a:gd name="connsiteY2" fmla="*/ 244625 h 2105025"/>
              <a:gd name="connsiteX3" fmla="*/ 2105025 w 2105025"/>
              <a:gd name="connsiteY3" fmla="*/ 1860400 h 2105025"/>
              <a:gd name="connsiteX4" fmla="*/ 1860400 w 2105025"/>
              <a:gd name="connsiteY4" fmla="*/ 2105025 h 2105025"/>
              <a:gd name="connsiteX5" fmla="*/ 244625 w 2105025"/>
              <a:gd name="connsiteY5" fmla="*/ 2105025 h 2105025"/>
              <a:gd name="connsiteX6" fmla="*/ 0 w 2105025"/>
              <a:gd name="connsiteY6" fmla="*/ 1860400 h 2105025"/>
              <a:gd name="connsiteX7" fmla="*/ 0 w 2105025"/>
              <a:gd name="connsiteY7" fmla="*/ 244625 h 2105025"/>
              <a:gd name="connsiteX8" fmla="*/ 244625 w 2105025"/>
              <a:gd name="connsiteY8" fmla="*/ 0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025" h="2105025">
                <a:moveTo>
                  <a:pt x="244625" y="0"/>
                </a:moveTo>
                <a:lnTo>
                  <a:pt x="1860400" y="0"/>
                </a:lnTo>
                <a:cubicBezTo>
                  <a:pt x="1995503" y="0"/>
                  <a:pt x="2105025" y="109522"/>
                  <a:pt x="2105025" y="244625"/>
                </a:cubicBezTo>
                <a:lnTo>
                  <a:pt x="2105025" y="1860400"/>
                </a:lnTo>
                <a:cubicBezTo>
                  <a:pt x="2105025" y="1995503"/>
                  <a:pt x="1995503" y="2105025"/>
                  <a:pt x="1860400" y="2105025"/>
                </a:cubicBezTo>
                <a:lnTo>
                  <a:pt x="244625" y="2105025"/>
                </a:lnTo>
                <a:cubicBezTo>
                  <a:pt x="109522" y="2105025"/>
                  <a:pt x="0" y="1995503"/>
                  <a:pt x="0" y="1860400"/>
                </a:cubicBezTo>
                <a:lnTo>
                  <a:pt x="0" y="244625"/>
                </a:lnTo>
                <a:cubicBezTo>
                  <a:pt x="0" y="109522"/>
                  <a:pt x="109522" y="0"/>
                  <a:pt x="24462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381000" dist="3683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9D687082-04D2-414D-A626-546960A5A9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91627" y="3452812"/>
            <a:ext cx="2105025" cy="2105025"/>
          </a:xfrm>
          <a:custGeom>
            <a:avLst/>
            <a:gdLst>
              <a:gd name="connsiteX0" fmla="*/ 244625 w 2105025"/>
              <a:gd name="connsiteY0" fmla="*/ 0 h 2105025"/>
              <a:gd name="connsiteX1" fmla="*/ 1860400 w 2105025"/>
              <a:gd name="connsiteY1" fmla="*/ 0 h 2105025"/>
              <a:gd name="connsiteX2" fmla="*/ 2105025 w 2105025"/>
              <a:gd name="connsiteY2" fmla="*/ 244625 h 2105025"/>
              <a:gd name="connsiteX3" fmla="*/ 2105025 w 2105025"/>
              <a:gd name="connsiteY3" fmla="*/ 1860400 h 2105025"/>
              <a:gd name="connsiteX4" fmla="*/ 1860400 w 2105025"/>
              <a:gd name="connsiteY4" fmla="*/ 2105025 h 2105025"/>
              <a:gd name="connsiteX5" fmla="*/ 244625 w 2105025"/>
              <a:gd name="connsiteY5" fmla="*/ 2105025 h 2105025"/>
              <a:gd name="connsiteX6" fmla="*/ 0 w 2105025"/>
              <a:gd name="connsiteY6" fmla="*/ 1860400 h 2105025"/>
              <a:gd name="connsiteX7" fmla="*/ 0 w 2105025"/>
              <a:gd name="connsiteY7" fmla="*/ 244625 h 2105025"/>
              <a:gd name="connsiteX8" fmla="*/ 244625 w 2105025"/>
              <a:gd name="connsiteY8" fmla="*/ 0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025" h="2105025">
                <a:moveTo>
                  <a:pt x="244625" y="0"/>
                </a:moveTo>
                <a:lnTo>
                  <a:pt x="1860400" y="0"/>
                </a:lnTo>
                <a:cubicBezTo>
                  <a:pt x="1995503" y="0"/>
                  <a:pt x="2105025" y="109522"/>
                  <a:pt x="2105025" y="244625"/>
                </a:cubicBezTo>
                <a:lnTo>
                  <a:pt x="2105025" y="1860400"/>
                </a:lnTo>
                <a:cubicBezTo>
                  <a:pt x="2105025" y="1995503"/>
                  <a:pt x="1995503" y="2105025"/>
                  <a:pt x="1860400" y="2105025"/>
                </a:cubicBezTo>
                <a:lnTo>
                  <a:pt x="244625" y="2105025"/>
                </a:lnTo>
                <a:cubicBezTo>
                  <a:pt x="109522" y="2105025"/>
                  <a:pt x="0" y="1995503"/>
                  <a:pt x="0" y="1860400"/>
                </a:cubicBezTo>
                <a:lnTo>
                  <a:pt x="0" y="244625"/>
                </a:lnTo>
                <a:cubicBezTo>
                  <a:pt x="0" y="109522"/>
                  <a:pt x="109522" y="0"/>
                  <a:pt x="24462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381000" dist="3683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6976B94-E008-4EFA-9B07-820A6A1CA6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8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25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83B451-83E4-413A-9E4C-6EA0A0B4454E}"/>
              </a:ext>
            </a:extLst>
          </p:cNvPr>
          <p:cNvGrpSpPr/>
          <p:nvPr userDrawn="1"/>
        </p:nvGrpSpPr>
        <p:grpSpPr>
          <a:xfrm>
            <a:off x="963298" y="525738"/>
            <a:ext cx="9809750" cy="5640925"/>
            <a:chOff x="963298" y="455484"/>
            <a:chExt cx="9809750" cy="56409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C1F7BB-E916-4346-A6B5-0B709D8BA339}"/>
                </a:ext>
              </a:extLst>
            </p:cNvPr>
            <p:cNvSpPr/>
            <p:nvPr/>
          </p:nvSpPr>
          <p:spPr>
            <a:xfrm>
              <a:off x="4096376" y="455484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828BD5-066B-4D6F-99E4-721575E2247D}"/>
                </a:ext>
              </a:extLst>
            </p:cNvPr>
            <p:cNvSpPr/>
            <p:nvPr/>
          </p:nvSpPr>
          <p:spPr>
            <a:xfrm>
              <a:off x="963298" y="52519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AE0B9A-E77F-4D27-987F-3AE94C094AD5}"/>
                </a:ext>
              </a:extLst>
            </p:cNvPr>
            <p:cNvSpPr/>
            <p:nvPr/>
          </p:nvSpPr>
          <p:spPr>
            <a:xfrm>
              <a:off x="9019617" y="1146885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5F1960E-F872-4B2D-957D-6CFB12352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83676" y="3983006"/>
            <a:ext cx="713942" cy="713942"/>
          </a:xfrm>
          <a:custGeom>
            <a:avLst/>
            <a:gdLst>
              <a:gd name="connsiteX0" fmla="*/ 356971 w 713942"/>
              <a:gd name="connsiteY0" fmla="*/ 0 h 713942"/>
              <a:gd name="connsiteX1" fmla="*/ 713942 w 713942"/>
              <a:gd name="connsiteY1" fmla="*/ 356971 h 713942"/>
              <a:gd name="connsiteX2" fmla="*/ 356971 w 713942"/>
              <a:gd name="connsiteY2" fmla="*/ 713942 h 713942"/>
              <a:gd name="connsiteX3" fmla="*/ 0 w 713942"/>
              <a:gd name="connsiteY3" fmla="*/ 356971 h 713942"/>
              <a:gd name="connsiteX4" fmla="*/ 356971 w 713942"/>
              <a:gd name="connsiteY4" fmla="*/ 0 h 71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942" h="713942">
                <a:moveTo>
                  <a:pt x="356971" y="0"/>
                </a:moveTo>
                <a:cubicBezTo>
                  <a:pt x="554121" y="0"/>
                  <a:pt x="713942" y="159821"/>
                  <a:pt x="713942" y="356971"/>
                </a:cubicBezTo>
                <a:cubicBezTo>
                  <a:pt x="713942" y="554121"/>
                  <a:pt x="554121" y="713942"/>
                  <a:pt x="356971" y="713942"/>
                </a:cubicBezTo>
                <a:cubicBezTo>
                  <a:pt x="159821" y="713942"/>
                  <a:pt x="0" y="554121"/>
                  <a:pt x="0" y="356971"/>
                </a:cubicBezTo>
                <a:cubicBezTo>
                  <a:pt x="0" y="159821"/>
                  <a:pt x="159821" y="0"/>
                  <a:pt x="35697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84358C-BA75-4BDB-BDF7-4209DE8936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5802" y="3983006"/>
            <a:ext cx="713942" cy="713942"/>
          </a:xfrm>
          <a:custGeom>
            <a:avLst/>
            <a:gdLst>
              <a:gd name="connsiteX0" fmla="*/ 356971 w 713942"/>
              <a:gd name="connsiteY0" fmla="*/ 0 h 713942"/>
              <a:gd name="connsiteX1" fmla="*/ 713942 w 713942"/>
              <a:gd name="connsiteY1" fmla="*/ 356971 h 713942"/>
              <a:gd name="connsiteX2" fmla="*/ 356971 w 713942"/>
              <a:gd name="connsiteY2" fmla="*/ 713942 h 713942"/>
              <a:gd name="connsiteX3" fmla="*/ 0 w 713942"/>
              <a:gd name="connsiteY3" fmla="*/ 356971 h 713942"/>
              <a:gd name="connsiteX4" fmla="*/ 356971 w 713942"/>
              <a:gd name="connsiteY4" fmla="*/ 0 h 71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942" h="713942">
                <a:moveTo>
                  <a:pt x="356971" y="0"/>
                </a:moveTo>
                <a:cubicBezTo>
                  <a:pt x="554121" y="0"/>
                  <a:pt x="713942" y="159821"/>
                  <a:pt x="713942" y="356971"/>
                </a:cubicBezTo>
                <a:cubicBezTo>
                  <a:pt x="713942" y="554121"/>
                  <a:pt x="554121" y="713942"/>
                  <a:pt x="356971" y="713942"/>
                </a:cubicBezTo>
                <a:cubicBezTo>
                  <a:pt x="159821" y="713942"/>
                  <a:pt x="0" y="554121"/>
                  <a:pt x="0" y="356971"/>
                </a:cubicBezTo>
                <a:cubicBezTo>
                  <a:pt x="0" y="159821"/>
                  <a:pt x="159821" y="0"/>
                  <a:pt x="35697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23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262B740-30EB-4796-AA05-85AD66C93F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900000">
            <a:off x="8271524" y="1140192"/>
            <a:ext cx="2026525" cy="4257031"/>
          </a:xfrm>
          <a:custGeom>
            <a:avLst/>
            <a:gdLst>
              <a:gd name="connsiteX0" fmla="*/ 143705 w 2026525"/>
              <a:gd name="connsiteY0" fmla="*/ 3656 h 4257031"/>
              <a:gd name="connsiteX1" fmla="*/ 179977 w 2026525"/>
              <a:gd name="connsiteY1" fmla="*/ 0 h 4257031"/>
              <a:gd name="connsiteX2" fmla="*/ 1846549 w 2026525"/>
              <a:gd name="connsiteY2" fmla="*/ 0 h 4257031"/>
              <a:gd name="connsiteX3" fmla="*/ 2026524 w 2026525"/>
              <a:gd name="connsiteY3" fmla="*/ 179976 h 4257031"/>
              <a:gd name="connsiteX4" fmla="*/ 2026525 w 2026525"/>
              <a:gd name="connsiteY4" fmla="*/ 4077054 h 4257031"/>
              <a:gd name="connsiteX5" fmla="*/ 1846548 w 2026525"/>
              <a:gd name="connsiteY5" fmla="*/ 4257031 h 4257031"/>
              <a:gd name="connsiteX6" fmla="*/ 179976 w 2026525"/>
              <a:gd name="connsiteY6" fmla="*/ 4257031 h 4257031"/>
              <a:gd name="connsiteX7" fmla="*/ 1 w 2026525"/>
              <a:gd name="connsiteY7" fmla="*/ 4077054 h 4257031"/>
              <a:gd name="connsiteX8" fmla="*/ 0 w 2026525"/>
              <a:gd name="connsiteY8" fmla="*/ 179976 h 4257031"/>
              <a:gd name="connsiteX9" fmla="*/ 143705 w 2026525"/>
              <a:gd name="connsiteY9" fmla="*/ 3656 h 425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6525" h="4257031">
                <a:moveTo>
                  <a:pt x="143705" y="3656"/>
                </a:moveTo>
                <a:cubicBezTo>
                  <a:pt x="155421" y="1259"/>
                  <a:pt x="167552" y="0"/>
                  <a:pt x="179977" y="0"/>
                </a:cubicBezTo>
                <a:lnTo>
                  <a:pt x="1846549" y="0"/>
                </a:lnTo>
                <a:cubicBezTo>
                  <a:pt x="1945947" y="0"/>
                  <a:pt x="2026524" y="80578"/>
                  <a:pt x="2026524" y="179976"/>
                </a:cubicBezTo>
                <a:lnTo>
                  <a:pt x="2026525" y="4077054"/>
                </a:lnTo>
                <a:cubicBezTo>
                  <a:pt x="2026525" y="4176452"/>
                  <a:pt x="1945946" y="4257031"/>
                  <a:pt x="1846548" y="4257031"/>
                </a:cubicBezTo>
                <a:lnTo>
                  <a:pt x="179976" y="4257031"/>
                </a:lnTo>
                <a:cubicBezTo>
                  <a:pt x="80578" y="4257030"/>
                  <a:pt x="1" y="4176452"/>
                  <a:pt x="1" y="4077054"/>
                </a:cubicBezTo>
                <a:lnTo>
                  <a:pt x="0" y="179976"/>
                </a:lnTo>
                <a:cubicBezTo>
                  <a:pt x="0" y="93003"/>
                  <a:pt x="61693" y="20438"/>
                  <a:pt x="143705" y="3656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ABDD8D-8F8D-4461-90C1-E775F59131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1077" y="1009188"/>
            <a:ext cx="2065205" cy="4338286"/>
          </a:xfrm>
          <a:custGeom>
            <a:avLst/>
            <a:gdLst>
              <a:gd name="connsiteX0" fmla="*/ 183411 w 2065205"/>
              <a:gd name="connsiteY0" fmla="*/ 0 h 4338286"/>
              <a:gd name="connsiteX1" fmla="*/ 1881794 w 2065205"/>
              <a:gd name="connsiteY1" fmla="*/ 0 h 4338286"/>
              <a:gd name="connsiteX2" fmla="*/ 2065205 w 2065205"/>
              <a:gd name="connsiteY2" fmla="*/ 183411 h 4338286"/>
              <a:gd name="connsiteX3" fmla="*/ 2065205 w 2065205"/>
              <a:gd name="connsiteY3" fmla="*/ 4154875 h 4338286"/>
              <a:gd name="connsiteX4" fmla="*/ 1881794 w 2065205"/>
              <a:gd name="connsiteY4" fmla="*/ 4338286 h 4338286"/>
              <a:gd name="connsiteX5" fmla="*/ 183411 w 2065205"/>
              <a:gd name="connsiteY5" fmla="*/ 4338286 h 4338286"/>
              <a:gd name="connsiteX6" fmla="*/ 0 w 2065205"/>
              <a:gd name="connsiteY6" fmla="*/ 4154875 h 4338286"/>
              <a:gd name="connsiteX7" fmla="*/ 0 w 2065205"/>
              <a:gd name="connsiteY7" fmla="*/ 183411 h 4338286"/>
              <a:gd name="connsiteX8" fmla="*/ 183411 w 2065205"/>
              <a:gd name="connsiteY8" fmla="*/ 0 h 433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5205" h="4338286">
                <a:moveTo>
                  <a:pt x="183411" y="0"/>
                </a:moveTo>
                <a:lnTo>
                  <a:pt x="1881794" y="0"/>
                </a:lnTo>
                <a:cubicBezTo>
                  <a:pt x="1983089" y="0"/>
                  <a:pt x="2065205" y="82116"/>
                  <a:pt x="2065205" y="183411"/>
                </a:cubicBezTo>
                <a:lnTo>
                  <a:pt x="2065205" y="4154875"/>
                </a:lnTo>
                <a:cubicBezTo>
                  <a:pt x="2065205" y="4256170"/>
                  <a:pt x="1983089" y="4338286"/>
                  <a:pt x="1881794" y="4338286"/>
                </a:cubicBezTo>
                <a:lnTo>
                  <a:pt x="183411" y="4338286"/>
                </a:lnTo>
                <a:cubicBezTo>
                  <a:pt x="82116" y="4338286"/>
                  <a:pt x="0" y="4256170"/>
                  <a:pt x="0" y="4154875"/>
                </a:cubicBezTo>
                <a:lnTo>
                  <a:pt x="0" y="183411"/>
                </a:lnTo>
                <a:cubicBezTo>
                  <a:pt x="0" y="82116"/>
                  <a:pt x="82116" y="0"/>
                  <a:pt x="18341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8CE782-4C8E-4A30-94CD-B1D7776CAD04}"/>
              </a:ext>
            </a:extLst>
          </p:cNvPr>
          <p:cNvGrpSpPr/>
          <p:nvPr userDrawn="1"/>
        </p:nvGrpSpPr>
        <p:grpSpPr>
          <a:xfrm>
            <a:off x="963298" y="787013"/>
            <a:ext cx="10659511" cy="5379650"/>
            <a:chOff x="963298" y="716759"/>
            <a:chExt cx="10659511" cy="53796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8ADA2D-1373-4ACE-AD29-68B66AC222F6}"/>
                </a:ext>
              </a:extLst>
            </p:cNvPr>
            <p:cNvSpPr/>
            <p:nvPr/>
          </p:nvSpPr>
          <p:spPr>
            <a:xfrm>
              <a:off x="2486415" y="725062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4DE36B-5590-4E0B-85B3-CB41238F37C8}"/>
                </a:ext>
              </a:extLst>
            </p:cNvPr>
            <p:cNvSpPr/>
            <p:nvPr/>
          </p:nvSpPr>
          <p:spPr>
            <a:xfrm>
              <a:off x="963298" y="52519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2FD29B-702D-4782-B8BC-7F55485B171A}"/>
                </a:ext>
              </a:extLst>
            </p:cNvPr>
            <p:cNvSpPr/>
            <p:nvPr/>
          </p:nvSpPr>
          <p:spPr>
            <a:xfrm>
              <a:off x="9869378" y="716759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32045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F82D42A-6C55-42DD-89D4-B696BD00EA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3951" y="2142964"/>
            <a:ext cx="4381499" cy="2611461"/>
          </a:xfrm>
          <a:custGeom>
            <a:avLst/>
            <a:gdLst>
              <a:gd name="connsiteX0" fmla="*/ 0 w 4381499"/>
              <a:gd name="connsiteY0" fmla="*/ 0 h 2611461"/>
              <a:gd name="connsiteX1" fmla="*/ 4381499 w 4381499"/>
              <a:gd name="connsiteY1" fmla="*/ 0 h 2611461"/>
              <a:gd name="connsiteX2" fmla="*/ 4381499 w 4381499"/>
              <a:gd name="connsiteY2" fmla="*/ 2611461 h 2611461"/>
              <a:gd name="connsiteX3" fmla="*/ 0 w 4381499"/>
              <a:gd name="connsiteY3" fmla="*/ 2611461 h 261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499" h="2611461">
                <a:moveTo>
                  <a:pt x="0" y="0"/>
                </a:moveTo>
                <a:lnTo>
                  <a:pt x="4381499" y="0"/>
                </a:lnTo>
                <a:lnTo>
                  <a:pt x="4381499" y="2611461"/>
                </a:lnTo>
                <a:lnTo>
                  <a:pt x="0" y="261146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DE050E-22A0-4896-A65A-E3156CD4646A}"/>
              </a:ext>
            </a:extLst>
          </p:cNvPr>
          <p:cNvGrpSpPr/>
          <p:nvPr userDrawn="1"/>
        </p:nvGrpSpPr>
        <p:grpSpPr>
          <a:xfrm>
            <a:off x="963298" y="787013"/>
            <a:ext cx="10659511" cy="5379650"/>
            <a:chOff x="963298" y="716759"/>
            <a:chExt cx="10659511" cy="53796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26950A-A03E-4267-8E01-1DAB4398A62D}"/>
                </a:ext>
              </a:extLst>
            </p:cNvPr>
            <p:cNvSpPr/>
            <p:nvPr/>
          </p:nvSpPr>
          <p:spPr>
            <a:xfrm>
              <a:off x="2486415" y="725062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EDC815-0AAE-40DC-8D2F-1D30CB80C541}"/>
                </a:ext>
              </a:extLst>
            </p:cNvPr>
            <p:cNvSpPr/>
            <p:nvPr/>
          </p:nvSpPr>
          <p:spPr>
            <a:xfrm>
              <a:off x="963298" y="52519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922040-FC88-46C8-BA59-D2D2C509E4D7}"/>
                </a:ext>
              </a:extLst>
            </p:cNvPr>
            <p:cNvSpPr/>
            <p:nvPr/>
          </p:nvSpPr>
          <p:spPr>
            <a:xfrm>
              <a:off x="9869378" y="716759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3D275046-2161-4F32-8D19-B583882E5DBB}"/>
              </a:ext>
            </a:extLst>
          </p:cNvPr>
          <p:cNvSpPr/>
          <p:nvPr userDrawn="1"/>
        </p:nvSpPr>
        <p:spPr>
          <a:xfrm rot="10800000">
            <a:off x="6507091" y="-1"/>
            <a:ext cx="5684907" cy="5553989"/>
          </a:xfrm>
          <a:prstGeom prst="round1Rect">
            <a:avLst>
              <a:gd name="adj" fmla="val 20765"/>
            </a:avLst>
          </a:prstGeom>
          <a:gradFill flip="none" rotWithShape="0">
            <a:gsLst>
              <a:gs pos="0">
                <a:srgbClr val="7B65E8">
                  <a:shade val="67500"/>
                  <a:satMod val="115000"/>
                </a:srgbClr>
              </a:gs>
              <a:gs pos="100000">
                <a:srgbClr val="7B65E8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46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0347B5-3B34-4A67-A125-2B668B16C78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98112" y="4582699"/>
            <a:ext cx="807720" cy="807720"/>
          </a:xfrm>
          <a:custGeom>
            <a:avLst/>
            <a:gdLst>
              <a:gd name="connsiteX0" fmla="*/ 403860 w 807720"/>
              <a:gd name="connsiteY0" fmla="*/ 0 h 807720"/>
              <a:gd name="connsiteX1" fmla="*/ 807720 w 807720"/>
              <a:gd name="connsiteY1" fmla="*/ 403860 h 807720"/>
              <a:gd name="connsiteX2" fmla="*/ 403860 w 807720"/>
              <a:gd name="connsiteY2" fmla="*/ 807720 h 807720"/>
              <a:gd name="connsiteX3" fmla="*/ 0 w 807720"/>
              <a:gd name="connsiteY3" fmla="*/ 403860 h 807720"/>
              <a:gd name="connsiteX4" fmla="*/ 403860 w 807720"/>
              <a:gd name="connsiteY4" fmla="*/ 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720" h="807720">
                <a:moveTo>
                  <a:pt x="403860" y="0"/>
                </a:moveTo>
                <a:cubicBezTo>
                  <a:pt x="626906" y="0"/>
                  <a:pt x="807720" y="180814"/>
                  <a:pt x="807720" y="403860"/>
                </a:cubicBezTo>
                <a:cubicBezTo>
                  <a:pt x="807720" y="626906"/>
                  <a:pt x="626906" y="807720"/>
                  <a:pt x="403860" y="807720"/>
                </a:cubicBezTo>
                <a:cubicBezTo>
                  <a:pt x="180814" y="807720"/>
                  <a:pt x="0" y="626906"/>
                  <a:pt x="0" y="403860"/>
                </a:cubicBezTo>
                <a:cubicBezTo>
                  <a:pt x="0" y="180814"/>
                  <a:pt x="180814" y="0"/>
                  <a:pt x="4038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667A9B0E-A962-454E-BEF5-94A730ADCCC3}"/>
              </a:ext>
            </a:extLst>
          </p:cNvPr>
          <p:cNvSpPr/>
          <p:nvPr userDrawn="1"/>
        </p:nvSpPr>
        <p:spPr>
          <a:xfrm rot="10800000">
            <a:off x="6507090" y="-1"/>
            <a:ext cx="5684907" cy="5539272"/>
          </a:xfrm>
          <a:prstGeom prst="round1Rect">
            <a:avLst>
              <a:gd name="adj" fmla="val 20765"/>
            </a:avLst>
          </a:prstGeom>
          <a:solidFill>
            <a:srgbClr val="FFA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ACD4222-C89C-4E5F-9659-F03C346ACF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41777" y="1443935"/>
            <a:ext cx="4754799" cy="2691036"/>
          </a:xfrm>
          <a:custGeom>
            <a:avLst/>
            <a:gdLst>
              <a:gd name="connsiteX0" fmla="*/ 0 w 4754799"/>
              <a:gd name="connsiteY0" fmla="*/ 0 h 2691036"/>
              <a:gd name="connsiteX1" fmla="*/ 4754799 w 4754799"/>
              <a:gd name="connsiteY1" fmla="*/ 0 h 2691036"/>
              <a:gd name="connsiteX2" fmla="*/ 4754799 w 4754799"/>
              <a:gd name="connsiteY2" fmla="*/ 2691036 h 2691036"/>
              <a:gd name="connsiteX3" fmla="*/ 0 w 4754799"/>
              <a:gd name="connsiteY3" fmla="*/ 2691036 h 26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799" h="2691036">
                <a:moveTo>
                  <a:pt x="0" y="0"/>
                </a:moveTo>
                <a:lnTo>
                  <a:pt x="4754799" y="0"/>
                </a:lnTo>
                <a:lnTo>
                  <a:pt x="4754799" y="2691036"/>
                </a:lnTo>
                <a:lnTo>
                  <a:pt x="0" y="269103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38A7C6-3660-4C0E-B878-D167B47D4BBF}"/>
              </a:ext>
            </a:extLst>
          </p:cNvPr>
          <p:cNvGrpSpPr/>
          <p:nvPr userDrawn="1"/>
        </p:nvGrpSpPr>
        <p:grpSpPr>
          <a:xfrm>
            <a:off x="963298" y="787013"/>
            <a:ext cx="10659511" cy="5379650"/>
            <a:chOff x="963298" y="716759"/>
            <a:chExt cx="10659511" cy="53796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2BC8E2-A4A9-4180-9284-6BE17AEEA0FD}"/>
                </a:ext>
              </a:extLst>
            </p:cNvPr>
            <p:cNvSpPr/>
            <p:nvPr/>
          </p:nvSpPr>
          <p:spPr>
            <a:xfrm>
              <a:off x="2486415" y="725062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82C767-692F-4612-ADDE-A2606F0BAC9C}"/>
                </a:ext>
              </a:extLst>
            </p:cNvPr>
            <p:cNvSpPr/>
            <p:nvPr/>
          </p:nvSpPr>
          <p:spPr>
            <a:xfrm>
              <a:off x="963298" y="52519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7915DA-B260-478A-ADD9-583EF8E09EB2}"/>
                </a:ext>
              </a:extLst>
            </p:cNvPr>
            <p:cNvSpPr/>
            <p:nvPr/>
          </p:nvSpPr>
          <p:spPr>
            <a:xfrm>
              <a:off x="9869378" y="716759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018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at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745CB2-C29D-4A46-BCBF-9C0B91FB3112}"/>
              </a:ext>
            </a:extLst>
          </p:cNvPr>
          <p:cNvGrpSpPr/>
          <p:nvPr userDrawn="1"/>
        </p:nvGrpSpPr>
        <p:grpSpPr>
          <a:xfrm>
            <a:off x="963298" y="805637"/>
            <a:ext cx="10203157" cy="5475326"/>
            <a:chOff x="963298" y="621083"/>
            <a:chExt cx="10203157" cy="54753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60C494-F05F-40B2-90F9-854BCD4D27F9}"/>
                </a:ext>
              </a:extLst>
            </p:cNvPr>
            <p:cNvSpPr/>
            <p:nvPr/>
          </p:nvSpPr>
          <p:spPr>
            <a:xfrm>
              <a:off x="1820684" y="621083"/>
              <a:ext cx="2695297" cy="269529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3265B2-F142-46F8-8B57-AD0E397A9E31}"/>
                </a:ext>
              </a:extLst>
            </p:cNvPr>
            <p:cNvSpPr/>
            <p:nvPr/>
          </p:nvSpPr>
          <p:spPr>
            <a:xfrm>
              <a:off x="963298" y="5251988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306D05-7BF7-4556-979A-7A976CCBF66C}"/>
                </a:ext>
              </a:extLst>
            </p:cNvPr>
            <p:cNvSpPr/>
            <p:nvPr/>
          </p:nvSpPr>
          <p:spPr>
            <a:xfrm>
              <a:off x="9413024" y="2116834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1E76A-2F82-4443-810C-0EE1A73689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87096" y="692991"/>
            <a:ext cx="6669804" cy="4136084"/>
          </a:xfrm>
          <a:custGeom>
            <a:avLst/>
            <a:gdLst>
              <a:gd name="connsiteX0" fmla="*/ 0 w 6669804"/>
              <a:gd name="connsiteY0" fmla="*/ 0 h 4136084"/>
              <a:gd name="connsiteX1" fmla="*/ 6669804 w 6669804"/>
              <a:gd name="connsiteY1" fmla="*/ 0 h 4136084"/>
              <a:gd name="connsiteX2" fmla="*/ 6669804 w 6669804"/>
              <a:gd name="connsiteY2" fmla="*/ 4136084 h 4136084"/>
              <a:gd name="connsiteX3" fmla="*/ 0 w 6669804"/>
              <a:gd name="connsiteY3" fmla="*/ 4136084 h 413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9804" h="4136084">
                <a:moveTo>
                  <a:pt x="0" y="0"/>
                </a:moveTo>
                <a:lnTo>
                  <a:pt x="6669804" y="0"/>
                </a:lnTo>
                <a:lnTo>
                  <a:pt x="6669804" y="4136084"/>
                </a:lnTo>
                <a:lnTo>
                  <a:pt x="0" y="4136084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48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3"/>
          <p:cNvGrpSpPr/>
          <p:nvPr/>
        </p:nvGrpSpPr>
        <p:grpSpPr>
          <a:xfrm>
            <a:off x="-3" y="448533"/>
            <a:ext cx="12192004" cy="6409467"/>
            <a:chOff x="-3" y="336400"/>
            <a:chExt cx="9144003" cy="4807100"/>
          </a:xfrm>
        </p:grpSpPr>
        <p:grpSp>
          <p:nvGrpSpPr>
            <p:cNvPr id="105" name="Google Shape;105;p13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106" name="Google Shape;106;p13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0" name="Google Shape;110;p13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2" hasCustomPrompt="1"/>
          </p:nvPr>
        </p:nvSpPr>
        <p:spPr>
          <a:xfrm>
            <a:off x="959967" y="19745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3" hasCustomPrompt="1"/>
          </p:nvPr>
        </p:nvSpPr>
        <p:spPr>
          <a:xfrm>
            <a:off x="959967" y="39873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4" hasCustomPrompt="1"/>
          </p:nvPr>
        </p:nvSpPr>
        <p:spPr>
          <a:xfrm>
            <a:off x="4559000" y="19745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5" hasCustomPrompt="1"/>
          </p:nvPr>
        </p:nvSpPr>
        <p:spPr>
          <a:xfrm>
            <a:off x="4559000" y="39873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6" hasCustomPrompt="1"/>
          </p:nvPr>
        </p:nvSpPr>
        <p:spPr>
          <a:xfrm>
            <a:off x="8158033" y="19745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7" hasCustomPrompt="1"/>
          </p:nvPr>
        </p:nvSpPr>
        <p:spPr>
          <a:xfrm>
            <a:off x="8158033" y="39873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959967" y="2947017"/>
            <a:ext cx="3074000" cy="6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3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8"/>
          </p:nvPr>
        </p:nvSpPr>
        <p:spPr>
          <a:xfrm>
            <a:off x="4559000" y="2947017"/>
            <a:ext cx="3074000" cy="6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3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9"/>
          </p:nvPr>
        </p:nvSpPr>
        <p:spPr>
          <a:xfrm>
            <a:off x="8158033" y="2947017"/>
            <a:ext cx="3074000" cy="6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3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3"/>
          </p:nvPr>
        </p:nvSpPr>
        <p:spPr>
          <a:xfrm>
            <a:off x="959967" y="4960067"/>
            <a:ext cx="3074000" cy="6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3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4"/>
          </p:nvPr>
        </p:nvSpPr>
        <p:spPr>
          <a:xfrm>
            <a:off x="4559000" y="4960067"/>
            <a:ext cx="3074000" cy="6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3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5"/>
          </p:nvPr>
        </p:nvSpPr>
        <p:spPr>
          <a:xfrm>
            <a:off x="8158033" y="4960067"/>
            <a:ext cx="3074000" cy="6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3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36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B0B8ED5-A0CC-4390-BF81-CFD07A865B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7612884" cy="6858000"/>
          </a:xfrm>
          <a:custGeom>
            <a:avLst/>
            <a:gdLst>
              <a:gd name="connsiteX0" fmla="*/ 0 w 7612884"/>
              <a:gd name="connsiteY0" fmla="*/ 0 h 6858000"/>
              <a:gd name="connsiteX1" fmla="*/ 7612884 w 7612884"/>
              <a:gd name="connsiteY1" fmla="*/ 0 h 6858000"/>
              <a:gd name="connsiteX2" fmla="*/ 2872139 w 7612884"/>
              <a:gd name="connsiteY2" fmla="*/ 6858000 h 6858000"/>
              <a:gd name="connsiteX3" fmla="*/ 0 w 76128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2884" h="6858000">
                <a:moveTo>
                  <a:pt x="0" y="0"/>
                </a:moveTo>
                <a:lnTo>
                  <a:pt x="7612884" y="0"/>
                </a:lnTo>
                <a:lnTo>
                  <a:pt x="2872139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0A01754-098C-402F-858A-C759B9F4D5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7018" y="0"/>
            <a:ext cx="6204982" cy="6858000"/>
          </a:xfrm>
          <a:custGeom>
            <a:avLst/>
            <a:gdLst>
              <a:gd name="connsiteX0" fmla="*/ 1683919 w 6204982"/>
              <a:gd name="connsiteY0" fmla="*/ 0 h 6858000"/>
              <a:gd name="connsiteX1" fmla="*/ 6204982 w 6204982"/>
              <a:gd name="connsiteY1" fmla="*/ 0 h 6858000"/>
              <a:gd name="connsiteX2" fmla="*/ 6204982 w 6204982"/>
              <a:gd name="connsiteY2" fmla="*/ 6858000 h 6858000"/>
              <a:gd name="connsiteX3" fmla="*/ 3776728 w 6204982"/>
              <a:gd name="connsiteY3" fmla="*/ 6858000 h 6858000"/>
              <a:gd name="connsiteX4" fmla="*/ 3077883 w 6204982"/>
              <a:gd name="connsiteY4" fmla="*/ 3792400 h 6858000"/>
              <a:gd name="connsiteX5" fmla="*/ 2470353 w 6204982"/>
              <a:gd name="connsiteY5" fmla="*/ 2467389 h 6858000"/>
              <a:gd name="connsiteX6" fmla="*/ 603039 w 6204982"/>
              <a:gd name="connsiteY6" fmla="*/ 3458818 h 6858000"/>
              <a:gd name="connsiteX7" fmla="*/ 27191 w 6204982"/>
              <a:gd name="connsiteY7" fmla="*/ 3516589 h 6858000"/>
              <a:gd name="connsiteX8" fmla="*/ 193050 w 6204982"/>
              <a:gd name="connsiteY8" fmla="*/ 27916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04982" h="6858000">
                <a:moveTo>
                  <a:pt x="1683919" y="0"/>
                </a:moveTo>
                <a:lnTo>
                  <a:pt x="6204982" y="0"/>
                </a:lnTo>
                <a:lnTo>
                  <a:pt x="6204982" y="6858000"/>
                </a:lnTo>
                <a:lnTo>
                  <a:pt x="3776728" y="6858000"/>
                </a:lnTo>
                <a:cubicBezTo>
                  <a:pt x="3776728" y="6858000"/>
                  <a:pt x="3275423" y="4733511"/>
                  <a:pt x="3077883" y="3792400"/>
                </a:cubicBezTo>
                <a:cubicBezTo>
                  <a:pt x="2878479" y="2851288"/>
                  <a:pt x="2800208" y="2553114"/>
                  <a:pt x="2470353" y="2467389"/>
                </a:cubicBezTo>
                <a:cubicBezTo>
                  <a:pt x="2036137" y="2355574"/>
                  <a:pt x="903076" y="3309731"/>
                  <a:pt x="603039" y="3458818"/>
                </a:cubicBezTo>
                <a:cubicBezTo>
                  <a:pt x="303001" y="3607905"/>
                  <a:pt x="152051" y="3667539"/>
                  <a:pt x="27191" y="3516589"/>
                </a:cubicBezTo>
                <a:cubicBezTo>
                  <a:pt x="-86488" y="3380547"/>
                  <a:pt x="193050" y="2791653"/>
                  <a:pt x="193050" y="2791653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9F88CF-0479-C244-8DF9-1E382E75A7AE}"/>
              </a:ext>
            </a:extLst>
          </p:cNvPr>
          <p:cNvSpPr/>
          <p:nvPr userDrawn="1"/>
        </p:nvSpPr>
        <p:spPr>
          <a:xfrm>
            <a:off x="1582755" y="1750761"/>
            <a:ext cx="2695297" cy="2695297"/>
          </a:xfrm>
          <a:prstGeom prst="ellipse">
            <a:avLst/>
          </a:prstGeom>
          <a:gradFill>
            <a:gsLst>
              <a:gs pos="14000">
                <a:srgbClr val="00B3FF">
                  <a:alpha val="0"/>
                </a:srgbClr>
              </a:gs>
              <a:gs pos="100000">
                <a:srgbClr val="7B65E8">
                  <a:alpha val="8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F53019-A3D3-CD44-A2F9-0EF8BE0BBE04}"/>
              </a:ext>
            </a:extLst>
          </p:cNvPr>
          <p:cNvSpPr/>
          <p:nvPr userDrawn="1"/>
        </p:nvSpPr>
        <p:spPr>
          <a:xfrm>
            <a:off x="963298" y="5107239"/>
            <a:ext cx="844421" cy="844421"/>
          </a:xfrm>
          <a:prstGeom prst="ellipse">
            <a:avLst/>
          </a:prstGeom>
          <a:gradFill>
            <a:gsLst>
              <a:gs pos="14000">
                <a:srgbClr val="00B3FF">
                  <a:alpha val="0"/>
                </a:srgbClr>
              </a:gs>
              <a:gs pos="100000">
                <a:srgbClr val="7B65E8">
                  <a:alpha val="8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2025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DC1C4B-EEE4-504F-8A03-D94621470E2D}"/>
              </a:ext>
            </a:extLst>
          </p:cNvPr>
          <p:cNvSpPr/>
          <p:nvPr userDrawn="1"/>
        </p:nvSpPr>
        <p:spPr>
          <a:xfrm>
            <a:off x="6426223" y="4375272"/>
            <a:ext cx="1753431" cy="1753431"/>
          </a:xfrm>
          <a:prstGeom prst="ellipse">
            <a:avLst/>
          </a:prstGeom>
          <a:gradFill>
            <a:gsLst>
              <a:gs pos="14000">
                <a:srgbClr val="FFAD20">
                  <a:alpha val="0"/>
                </a:srgbClr>
              </a:gs>
              <a:gs pos="100000">
                <a:srgbClr val="FFAD20">
                  <a:alpha val="10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A1A3EA-9E8C-4C68-AA7E-7BAB2553CC39}"/>
              </a:ext>
            </a:extLst>
          </p:cNvPr>
          <p:cNvGrpSpPr/>
          <p:nvPr userDrawn="1"/>
        </p:nvGrpSpPr>
        <p:grpSpPr>
          <a:xfrm>
            <a:off x="2114263" y="1020236"/>
            <a:ext cx="9497055" cy="5426219"/>
            <a:chOff x="2114263" y="1020236"/>
            <a:chExt cx="9497055" cy="54262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5BFF30-3FF6-4932-893F-65CC69E06E3A}"/>
                </a:ext>
              </a:extLst>
            </p:cNvPr>
            <p:cNvSpPr/>
            <p:nvPr/>
          </p:nvSpPr>
          <p:spPr>
            <a:xfrm>
              <a:off x="9857887" y="1352117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FFAD20">
                    <a:alpha val="0"/>
                  </a:srgbClr>
                </a:gs>
                <a:gs pos="100000">
                  <a:srgbClr val="FFAD20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BFDFF5-00DE-4F17-B0EE-B44359C15639}"/>
                </a:ext>
              </a:extLst>
            </p:cNvPr>
            <p:cNvSpPr/>
            <p:nvPr/>
          </p:nvSpPr>
          <p:spPr>
            <a:xfrm>
              <a:off x="4122933" y="1020236"/>
              <a:ext cx="2592137" cy="2592137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2FE264-76C5-4E2D-8511-8498872048B9}"/>
                </a:ext>
              </a:extLst>
            </p:cNvPr>
            <p:cNvSpPr/>
            <p:nvPr/>
          </p:nvSpPr>
          <p:spPr>
            <a:xfrm>
              <a:off x="2114263" y="4921764"/>
              <a:ext cx="1524691" cy="152469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00B3FF">
                    <a:alpha val="10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65D740-3ECC-409D-8BBA-4535989426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122197"/>
            <a:ext cx="6095998" cy="4613606"/>
          </a:xfrm>
          <a:custGeom>
            <a:avLst/>
            <a:gdLst>
              <a:gd name="connsiteX0" fmla="*/ 0 w 5169269"/>
              <a:gd name="connsiteY0" fmla="*/ 0 h 3912234"/>
              <a:gd name="connsiteX1" fmla="*/ 3213152 w 5169269"/>
              <a:gd name="connsiteY1" fmla="*/ 0 h 3912234"/>
              <a:gd name="connsiteX2" fmla="*/ 5169269 w 5169269"/>
              <a:gd name="connsiteY2" fmla="*/ 1956117 h 3912234"/>
              <a:gd name="connsiteX3" fmla="*/ 5169268 w 5169269"/>
              <a:gd name="connsiteY3" fmla="*/ 1956117 h 3912234"/>
              <a:gd name="connsiteX4" fmla="*/ 3213151 w 5169269"/>
              <a:gd name="connsiteY4" fmla="*/ 3912234 h 3912234"/>
              <a:gd name="connsiteX5" fmla="*/ 0 w 5169269"/>
              <a:gd name="connsiteY5" fmla="*/ 3912234 h 391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9269" h="3912234">
                <a:moveTo>
                  <a:pt x="0" y="0"/>
                </a:moveTo>
                <a:lnTo>
                  <a:pt x="3213152" y="0"/>
                </a:lnTo>
                <a:cubicBezTo>
                  <a:pt x="4293486" y="0"/>
                  <a:pt x="5169269" y="875783"/>
                  <a:pt x="5169269" y="1956117"/>
                </a:cubicBezTo>
                <a:lnTo>
                  <a:pt x="5169268" y="1956117"/>
                </a:lnTo>
                <a:cubicBezTo>
                  <a:pt x="5169268" y="3036451"/>
                  <a:pt x="4293485" y="3912234"/>
                  <a:pt x="3213151" y="3912234"/>
                </a:cubicBezTo>
                <a:lnTo>
                  <a:pt x="0" y="391223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67287A-0E47-4A62-BC98-18E1AAE2C288}"/>
              </a:ext>
            </a:extLst>
          </p:cNvPr>
          <p:cNvGrpSpPr/>
          <p:nvPr userDrawn="1"/>
        </p:nvGrpSpPr>
        <p:grpSpPr>
          <a:xfrm>
            <a:off x="1717748" y="967088"/>
            <a:ext cx="9741091" cy="4856116"/>
            <a:chOff x="1717748" y="967088"/>
            <a:chExt cx="9741091" cy="48561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526E61-A7CE-4232-A0C0-BEC45E772799}"/>
                </a:ext>
              </a:extLst>
            </p:cNvPr>
            <p:cNvSpPr/>
            <p:nvPr/>
          </p:nvSpPr>
          <p:spPr>
            <a:xfrm>
              <a:off x="9705408" y="2668265"/>
              <a:ext cx="1753431" cy="175343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D8E09EB-232A-41A3-8EA5-C6C17877FE96}"/>
                </a:ext>
              </a:extLst>
            </p:cNvPr>
            <p:cNvSpPr/>
            <p:nvPr/>
          </p:nvSpPr>
          <p:spPr>
            <a:xfrm>
              <a:off x="3528640" y="967088"/>
              <a:ext cx="1172783" cy="1172783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A8B2EF-0E24-41C6-9E02-2F0302F60A98}"/>
                </a:ext>
              </a:extLst>
            </p:cNvPr>
            <p:cNvSpPr/>
            <p:nvPr/>
          </p:nvSpPr>
          <p:spPr>
            <a:xfrm>
              <a:off x="1717748" y="4978783"/>
              <a:ext cx="844421" cy="844421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CE64C9-B1AA-4E58-AD0C-DEE8833735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6802487" cy="6858002"/>
          </a:xfrm>
          <a:custGeom>
            <a:avLst/>
            <a:gdLst>
              <a:gd name="connsiteX0" fmla="*/ 0 w 6802487"/>
              <a:gd name="connsiteY0" fmla="*/ 0 h 6858002"/>
              <a:gd name="connsiteX1" fmla="*/ 6244547 w 6802487"/>
              <a:gd name="connsiteY1" fmla="*/ 0 h 6858002"/>
              <a:gd name="connsiteX2" fmla="*/ 6802487 w 6802487"/>
              <a:gd name="connsiteY2" fmla="*/ 557940 h 6858002"/>
              <a:gd name="connsiteX3" fmla="*/ 6802487 w 6802487"/>
              <a:gd name="connsiteY3" fmla="*/ 6300062 h 6858002"/>
              <a:gd name="connsiteX4" fmla="*/ 6244547 w 6802487"/>
              <a:gd name="connsiteY4" fmla="*/ 6858002 h 6858002"/>
              <a:gd name="connsiteX5" fmla="*/ 0 w 6802487"/>
              <a:gd name="connsiteY5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2487" h="6858002">
                <a:moveTo>
                  <a:pt x="0" y="0"/>
                </a:moveTo>
                <a:lnTo>
                  <a:pt x="6244547" y="0"/>
                </a:lnTo>
                <a:cubicBezTo>
                  <a:pt x="6552689" y="0"/>
                  <a:pt x="6802487" y="249798"/>
                  <a:pt x="6802487" y="557940"/>
                </a:cubicBezTo>
                <a:lnTo>
                  <a:pt x="6802487" y="6300062"/>
                </a:lnTo>
                <a:cubicBezTo>
                  <a:pt x="6802487" y="6608204"/>
                  <a:pt x="6552689" y="6858002"/>
                  <a:pt x="6244547" y="6858002"/>
                </a:cubicBezTo>
                <a:lnTo>
                  <a:pt x="0" y="6858002"/>
                </a:lnTo>
                <a:close/>
              </a:path>
            </a:pathLst>
          </a:custGeom>
          <a:pattFill prst="pct60">
            <a:fgClr>
              <a:srgbClr val="7B65E8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9E6452-1F35-4780-905D-511393C2CB35}"/>
              </a:ext>
            </a:extLst>
          </p:cNvPr>
          <p:cNvGrpSpPr/>
          <p:nvPr userDrawn="1"/>
        </p:nvGrpSpPr>
        <p:grpSpPr>
          <a:xfrm>
            <a:off x="491337" y="0"/>
            <a:ext cx="11699731" cy="6554117"/>
            <a:chOff x="491337" y="0"/>
            <a:chExt cx="11699731" cy="655411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7B638CF-C182-459C-A939-E0879DB0903E}"/>
                </a:ext>
              </a:extLst>
            </p:cNvPr>
            <p:cNvSpPr/>
            <p:nvPr/>
          </p:nvSpPr>
          <p:spPr>
            <a:xfrm rot="10800000">
              <a:off x="3515205" y="0"/>
              <a:ext cx="8675863" cy="6554117"/>
            </a:xfrm>
            <a:custGeom>
              <a:avLst/>
              <a:gdLst>
                <a:gd name="connsiteX0" fmla="*/ 8675863 w 8675863"/>
                <a:gd name="connsiteY0" fmla="*/ 6554117 h 6554117"/>
                <a:gd name="connsiteX1" fmla="*/ 0 w 8675863"/>
                <a:gd name="connsiteY1" fmla="*/ 6554117 h 6554117"/>
                <a:gd name="connsiteX2" fmla="*/ 2676 w 8675863"/>
                <a:gd name="connsiteY2" fmla="*/ 6214149 h 6554117"/>
                <a:gd name="connsiteX3" fmla="*/ 11030 w 8675863"/>
                <a:gd name="connsiteY3" fmla="*/ 4813506 h 6554117"/>
                <a:gd name="connsiteX4" fmla="*/ 14594 w 8675863"/>
                <a:gd name="connsiteY4" fmla="*/ 2576253 h 6554117"/>
                <a:gd name="connsiteX5" fmla="*/ 1143320 w 8675863"/>
                <a:gd name="connsiteY5" fmla="*/ 507714 h 6554117"/>
                <a:gd name="connsiteX6" fmla="*/ 1345304 w 8675863"/>
                <a:gd name="connsiteY6" fmla="*/ 379395 h 6554117"/>
                <a:gd name="connsiteX7" fmla="*/ 4452270 w 8675863"/>
                <a:gd name="connsiteY7" fmla="*/ 795242 h 6554117"/>
                <a:gd name="connsiteX8" fmla="*/ 4514053 w 8675863"/>
                <a:gd name="connsiteY8" fmla="*/ 865342 h 6554117"/>
                <a:gd name="connsiteX9" fmla="*/ 8099837 w 8675863"/>
                <a:gd name="connsiteY9" fmla="*/ 5110540 h 6554117"/>
                <a:gd name="connsiteX10" fmla="*/ 8656030 w 8675863"/>
                <a:gd name="connsiteY10" fmla="*/ 6340529 h 655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75863" h="6554117">
                  <a:moveTo>
                    <a:pt x="8675863" y="6554117"/>
                  </a:moveTo>
                  <a:lnTo>
                    <a:pt x="0" y="6554117"/>
                  </a:lnTo>
                  <a:lnTo>
                    <a:pt x="2676" y="6214149"/>
                  </a:lnTo>
                  <a:cubicBezTo>
                    <a:pt x="6129" y="5758295"/>
                    <a:pt x="9248" y="5282225"/>
                    <a:pt x="11030" y="4813506"/>
                  </a:cubicBezTo>
                  <a:cubicBezTo>
                    <a:pt x="15783" y="3999636"/>
                    <a:pt x="16971" y="3207151"/>
                    <a:pt x="14594" y="2576253"/>
                  </a:cubicBezTo>
                  <a:cubicBezTo>
                    <a:pt x="9842" y="1738619"/>
                    <a:pt x="436382" y="958016"/>
                    <a:pt x="1143320" y="507714"/>
                  </a:cubicBezTo>
                  <a:lnTo>
                    <a:pt x="1345304" y="379395"/>
                  </a:lnTo>
                  <a:cubicBezTo>
                    <a:pt x="2346899" y="-256257"/>
                    <a:pt x="3657410" y="-76849"/>
                    <a:pt x="4452270" y="795242"/>
                  </a:cubicBezTo>
                  <a:cubicBezTo>
                    <a:pt x="4473657" y="817816"/>
                    <a:pt x="4493855" y="841578"/>
                    <a:pt x="4514053" y="865342"/>
                  </a:cubicBezTo>
                  <a:lnTo>
                    <a:pt x="8099837" y="5110540"/>
                  </a:lnTo>
                  <a:cubicBezTo>
                    <a:pt x="8417960" y="5487475"/>
                    <a:pt x="8596570" y="5912195"/>
                    <a:pt x="8656030" y="6340529"/>
                  </a:cubicBezTo>
                  <a:close/>
                </a:path>
              </a:pathLst>
            </a:custGeom>
            <a:solidFill>
              <a:srgbClr val="EFF3F7"/>
            </a:solidFill>
            <a:ln w="89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8F88A06-271D-4DE2-9541-5B1B05B648E4}"/>
                </a:ext>
              </a:extLst>
            </p:cNvPr>
            <p:cNvGrpSpPr/>
            <p:nvPr/>
          </p:nvGrpSpPr>
          <p:grpSpPr>
            <a:xfrm>
              <a:off x="512448" y="638357"/>
              <a:ext cx="6433799" cy="5909196"/>
              <a:chOff x="512448" y="638357"/>
              <a:chExt cx="6433799" cy="590919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6F64406-83BB-496E-AAA7-35B8530053FF}"/>
                  </a:ext>
                </a:extLst>
              </p:cNvPr>
              <p:cNvSpPr/>
              <p:nvPr/>
            </p:nvSpPr>
            <p:spPr>
              <a:xfrm flipH="1">
                <a:off x="512448" y="638357"/>
                <a:ext cx="1753431" cy="1753431"/>
              </a:xfrm>
              <a:prstGeom prst="ellipse">
                <a:avLst/>
              </a:prstGeom>
              <a:gradFill>
                <a:gsLst>
                  <a:gs pos="14000">
                    <a:srgbClr val="00B3FF">
                      <a:alpha val="0"/>
                    </a:srgbClr>
                  </a:gs>
                  <a:gs pos="100000">
                    <a:srgbClr val="7B65E8">
                      <a:alpha val="8000"/>
                    </a:srgb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500FF9F-B994-441C-981F-7D53B16FB2D8}"/>
                  </a:ext>
                </a:extLst>
              </p:cNvPr>
              <p:cNvSpPr/>
              <p:nvPr/>
            </p:nvSpPr>
            <p:spPr>
              <a:xfrm flipH="1">
                <a:off x="5773464" y="5374770"/>
                <a:ext cx="1172783" cy="1172783"/>
              </a:xfrm>
              <a:prstGeom prst="ellipse">
                <a:avLst/>
              </a:prstGeom>
              <a:gradFill>
                <a:gsLst>
                  <a:gs pos="14000">
                    <a:srgbClr val="00B3FF">
                      <a:alpha val="0"/>
                    </a:srgbClr>
                  </a:gs>
                  <a:gs pos="100000">
                    <a:srgbClr val="7B65E8">
                      <a:alpha val="8000"/>
                    </a:srgb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7DC0168-C343-46CC-91EC-A439A524EE38}"/>
                  </a:ext>
                </a:extLst>
              </p:cNvPr>
              <p:cNvSpPr/>
              <p:nvPr/>
            </p:nvSpPr>
            <p:spPr>
              <a:xfrm flipH="1">
                <a:off x="872554" y="5185285"/>
                <a:ext cx="844421" cy="844421"/>
              </a:xfrm>
              <a:prstGeom prst="ellipse">
                <a:avLst/>
              </a:prstGeom>
              <a:gradFill>
                <a:gsLst>
                  <a:gs pos="14000">
                    <a:srgbClr val="00B3FF">
                      <a:alpha val="0"/>
                    </a:srgbClr>
                  </a:gs>
                  <a:gs pos="100000">
                    <a:srgbClr val="7B65E8">
                      <a:alpha val="8000"/>
                    </a:srgb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C2025"/>
                  </a:solidFill>
                </a:endParaRPr>
              </a:p>
            </p:txBody>
          </p:sp>
        </p:grpSp>
        <p:grpSp>
          <p:nvGrpSpPr>
            <p:cNvPr id="6" name="Graphic 151">
              <a:extLst>
                <a:ext uri="{FF2B5EF4-FFF2-40B4-BE49-F238E27FC236}">
                  <a16:creationId xmlns:a16="http://schemas.microsoft.com/office/drawing/2014/main" id="{887B2782-3776-412B-B978-B7D5EE16C89D}"/>
                </a:ext>
              </a:extLst>
            </p:cNvPr>
            <p:cNvGrpSpPr/>
            <p:nvPr/>
          </p:nvGrpSpPr>
          <p:grpSpPr>
            <a:xfrm>
              <a:off x="491337" y="5311829"/>
              <a:ext cx="730618" cy="1107086"/>
              <a:chOff x="5299944" y="2226097"/>
              <a:chExt cx="1587677" cy="2405765"/>
            </a:xfrm>
            <a:solidFill>
              <a:srgbClr val="EFF3F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7B17ACB-0D5B-41CC-AEB5-7972D98D2280}"/>
                  </a:ext>
                </a:extLst>
              </p:cNvPr>
              <p:cNvSpPr/>
              <p:nvPr/>
            </p:nvSpPr>
            <p:spPr>
              <a:xfrm rot="-4049974">
                <a:off x="5329275" y="22477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3BC98A7-3F53-4C0B-B2AD-13141AB23C69}"/>
                  </a:ext>
                </a:extLst>
              </p:cNvPr>
              <p:cNvSpPr/>
              <p:nvPr/>
            </p:nvSpPr>
            <p:spPr>
              <a:xfrm rot="-797148">
                <a:off x="5329256" y="25650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380430C-CD16-433E-9F3D-95D2DED26A93}"/>
                  </a:ext>
                </a:extLst>
              </p:cNvPr>
              <p:cNvSpPr/>
              <p:nvPr/>
            </p:nvSpPr>
            <p:spPr>
              <a:xfrm rot="-2700000">
                <a:off x="5329139" y="288219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BE73E8-FA50-4E1A-823E-3FE73300A388}"/>
                  </a:ext>
                </a:extLst>
              </p:cNvPr>
              <p:cNvSpPr/>
              <p:nvPr/>
            </p:nvSpPr>
            <p:spPr>
              <a:xfrm rot="-4049974">
                <a:off x="5329012" y="319945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89C50EA-CEFA-4AF1-9DDB-090C3A250C05}"/>
                  </a:ext>
                </a:extLst>
              </p:cNvPr>
              <p:cNvSpPr/>
              <p:nvPr/>
            </p:nvSpPr>
            <p:spPr>
              <a:xfrm rot="-4049974">
                <a:off x="5328923" y="3516708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171FCD-883B-4A1B-8022-95E45F64C7BF}"/>
                  </a:ext>
                </a:extLst>
              </p:cNvPr>
              <p:cNvSpPr/>
              <p:nvPr/>
            </p:nvSpPr>
            <p:spPr>
              <a:xfrm rot="-797148">
                <a:off x="5329223" y="38337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763544-52AA-4745-B61B-230D0EDD4AF8}"/>
                  </a:ext>
                </a:extLst>
              </p:cNvPr>
              <p:cNvSpPr/>
              <p:nvPr/>
            </p:nvSpPr>
            <p:spPr>
              <a:xfrm rot="-2700000">
                <a:off x="5329517" y="4151710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DB591EC-0F6C-4BED-B728-E0C61A3D307A}"/>
                  </a:ext>
                </a:extLst>
              </p:cNvPr>
              <p:cNvSpPr/>
              <p:nvPr/>
            </p:nvSpPr>
            <p:spPr>
              <a:xfrm rot="-4049974">
                <a:off x="5329543" y="4468821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30363A6-0DB7-45B3-AB5A-E982E2415A26}"/>
                  </a:ext>
                </a:extLst>
              </p:cNvPr>
              <p:cNvSpPr/>
              <p:nvPr/>
            </p:nvSpPr>
            <p:spPr>
              <a:xfrm rot="-4049974">
                <a:off x="5606759" y="224814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D3F18A6-55D1-4CA1-BFD7-5D141D080207}"/>
                  </a:ext>
                </a:extLst>
              </p:cNvPr>
              <p:cNvSpPr/>
              <p:nvPr/>
            </p:nvSpPr>
            <p:spPr>
              <a:xfrm rot="-797148">
                <a:off x="5606433" y="2565132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BDDD42B-E632-410B-8105-0856831C489B}"/>
                  </a:ext>
                </a:extLst>
              </p:cNvPr>
              <p:cNvSpPr/>
              <p:nvPr/>
            </p:nvSpPr>
            <p:spPr>
              <a:xfrm rot="-2700000">
                <a:off x="5606458" y="2882543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A60AE68-048E-424D-96E5-2D253E7997E9}"/>
                  </a:ext>
                </a:extLst>
              </p:cNvPr>
              <p:cNvSpPr/>
              <p:nvPr/>
            </p:nvSpPr>
            <p:spPr>
              <a:xfrm rot="-4049974">
                <a:off x="5606495" y="319990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DAE91BF-7080-4229-962E-EBEA53F47D59}"/>
                  </a:ext>
                </a:extLst>
              </p:cNvPr>
              <p:cNvSpPr/>
              <p:nvPr/>
            </p:nvSpPr>
            <p:spPr>
              <a:xfrm rot="-4049974">
                <a:off x="5606411" y="3517154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E63E84E-4482-403D-A7BC-498BF4D8E036}"/>
                  </a:ext>
                </a:extLst>
              </p:cNvPr>
              <p:cNvSpPr/>
              <p:nvPr/>
            </p:nvSpPr>
            <p:spPr>
              <a:xfrm rot="-797148">
                <a:off x="5606400" y="383381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BE15D58-692D-4F40-9BCE-2C16E95A1DB4}"/>
                  </a:ext>
                </a:extLst>
              </p:cNvPr>
              <p:cNvSpPr/>
              <p:nvPr/>
            </p:nvSpPr>
            <p:spPr>
              <a:xfrm rot="-2700000">
                <a:off x="5606834" y="4152057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3533790-AB4C-4EA9-A02C-B24A596E5F2E}"/>
                  </a:ext>
                </a:extLst>
              </p:cNvPr>
              <p:cNvSpPr/>
              <p:nvPr/>
            </p:nvSpPr>
            <p:spPr>
              <a:xfrm rot="-4049974">
                <a:off x="5607021" y="4469273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BE30E1E-DD2C-4D49-8863-33A37F180461}"/>
                  </a:ext>
                </a:extLst>
              </p:cNvPr>
              <p:cNvSpPr/>
              <p:nvPr/>
            </p:nvSpPr>
            <p:spPr>
              <a:xfrm rot="-797148">
                <a:off x="5884537" y="2565011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DBF9AA2-C7E7-46A7-9FB1-EC7A33E40494}"/>
                  </a:ext>
                </a:extLst>
              </p:cNvPr>
              <p:cNvSpPr/>
              <p:nvPr/>
            </p:nvSpPr>
            <p:spPr>
              <a:xfrm rot="-2700000">
                <a:off x="5884450" y="2882216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9A11888-BA8D-4CDC-B8DB-1C71466F096E}"/>
                  </a:ext>
                </a:extLst>
              </p:cNvPr>
              <p:cNvSpPr/>
              <p:nvPr/>
            </p:nvSpPr>
            <p:spPr>
              <a:xfrm rot="-4049974">
                <a:off x="5884255" y="3516717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5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5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B2BC116-DAD8-4477-AFB8-55907A116DA9}"/>
                  </a:ext>
                </a:extLst>
              </p:cNvPr>
              <p:cNvSpPr/>
              <p:nvPr/>
            </p:nvSpPr>
            <p:spPr>
              <a:xfrm rot="-797148">
                <a:off x="5884503" y="383369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592E77A-C002-441E-9FCA-84492BA5DDCC}"/>
                  </a:ext>
                </a:extLst>
              </p:cNvPr>
              <p:cNvSpPr/>
              <p:nvPr/>
            </p:nvSpPr>
            <p:spPr>
              <a:xfrm rot="-2700000">
                <a:off x="5884824" y="415173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D56D3-7E11-4033-81DF-C647D547C1BD}"/>
                  </a:ext>
                </a:extLst>
              </p:cNvPr>
              <p:cNvSpPr/>
              <p:nvPr/>
            </p:nvSpPr>
            <p:spPr>
              <a:xfrm rot="-4049974">
                <a:off x="5884873" y="4468836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DD0B3EC-1589-4C1D-905D-32A6B53B75A0}"/>
                  </a:ext>
                </a:extLst>
              </p:cNvPr>
              <p:cNvSpPr/>
              <p:nvPr/>
            </p:nvSpPr>
            <p:spPr>
              <a:xfrm rot="-4049974">
                <a:off x="6161738" y="3517160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6088D36-9518-4C0C-845A-F9A6B6E76754}"/>
                  </a:ext>
                </a:extLst>
              </p:cNvPr>
              <p:cNvSpPr/>
              <p:nvPr/>
            </p:nvSpPr>
            <p:spPr>
              <a:xfrm rot="-797148">
                <a:off x="6161681" y="3833788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C59494E-5211-4CC5-9909-D6C5D2D2752F}"/>
                  </a:ext>
                </a:extLst>
              </p:cNvPr>
              <p:cNvSpPr/>
              <p:nvPr/>
            </p:nvSpPr>
            <p:spPr>
              <a:xfrm rot="-2700000">
                <a:off x="6162140" y="4152079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FA56A64-240F-42F8-A4D2-90C94629F59D}"/>
                  </a:ext>
                </a:extLst>
              </p:cNvPr>
              <p:cNvSpPr/>
              <p:nvPr/>
            </p:nvSpPr>
            <p:spPr>
              <a:xfrm rot="-4049974">
                <a:off x="6162351" y="4469279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26EC9AC-1444-4F54-A662-84BA65AB37CD}"/>
                  </a:ext>
                </a:extLst>
              </p:cNvPr>
              <p:cNvSpPr/>
              <p:nvPr/>
            </p:nvSpPr>
            <p:spPr>
              <a:xfrm rot="-797148">
                <a:off x="6439785" y="3833669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7B8272E-7497-4603-B2BB-6B90A6269ACE}"/>
                  </a:ext>
                </a:extLst>
              </p:cNvPr>
              <p:cNvSpPr/>
              <p:nvPr/>
            </p:nvSpPr>
            <p:spPr>
              <a:xfrm rot="-2700000">
                <a:off x="6440140" y="4151752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06B07B0-2F9D-463F-B353-31761ABB645B}"/>
                  </a:ext>
                </a:extLst>
              </p:cNvPr>
              <p:cNvSpPr/>
              <p:nvPr/>
            </p:nvSpPr>
            <p:spPr>
              <a:xfrm rot="-4049974">
                <a:off x="6440203" y="4468842"/>
                <a:ext cx="140973" cy="140973"/>
              </a:xfrm>
              <a:custGeom>
                <a:avLst/>
                <a:gdLst>
                  <a:gd name="connsiteX0" fmla="*/ 140974 w 140973"/>
                  <a:gd name="connsiteY0" fmla="*/ 70487 h 140973"/>
                  <a:gd name="connsiteX1" fmla="*/ 70487 w 140973"/>
                  <a:gd name="connsiteY1" fmla="*/ 140974 h 140973"/>
                  <a:gd name="connsiteX2" fmla="*/ 0 w 140973"/>
                  <a:gd name="connsiteY2" fmla="*/ 70487 h 140973"/>
                  <a:gd name="connsiteX3" fmla="*/ 70487 w 140973"/>
                  <a:gd name="connsiteY3" fmla="*/ 0 h 140973"/>
                  <a:gd name="connsiteX4" fmla="*/ 140974 w 140973"/>
                  <a:gd name="connsiteY4" fmla="*/ 70487 h 14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3" h="140973">
                    <a:moveTo>
                      <a:pt x="140974" y="70487"/>
                    </a:moveTo>
                    <a:cubicBezTo>
                      <a:pt x="140974" y="109416"/>
                      <a:pt x="109416" y="140974"/>
                      <a:pt x="70487" y="140974"/>
                    </a:cubicBezTo>
                    <a:cubicBezTo>
                      <a:pt x="31558" y="140974"/>
                      <a:pt x="0" y="109416"/>
                      <a:pt x="0" y="70487"/>
                    </a:cubicBezTo>
                    <a:cubicBezTo>
                      <a:pt x="0" y="31558"/>
                      <a:pt x="31558" y="0"/>
                      <a:pt x="70487" y="0"/>
                    </a:cubicBezTo>
                    <a:cubicBezTo>
                      <a:pt x="109416" y="0"/>
                      <a:pt x="140974" y="31558"/>
                      <a:pt x="140974" y="70487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A2D8C07-D063-4847-9CC9-86AB0CEAC10A}"/>
                  </a:ext>
                </a:extLst>
              </p:cNvPr>
              <p:cNvSpPr/>
              <p:nvPr/>
            </p:nvSpPr>
            <p:spPr>
              <a:xfrm rot="-797148">
                <a:off x="6716960" y="3833770"/>
                <a:ext cx="140964" cy="140964"/>
              </a:xfrm>
              <a:custGeom>
                <a:avLst/>
                <a:gdLst>
                  <a:gd name="connsiteX0" fmla="*/ 140965 w 140964"/>
                  <a:gd name="connsiteY0" fmla="*/ 70482 h 140964"/>
                  <a:gd name="connsiteX1" fmla="*/ 70482 w 140964"/>
                  <a:gd name="connsiteY1" fmla="*/ 140965 h 140964"/>
                  <a:gd name="connsiteX2" fmla="*/ 0 w 140964"/>
                  <a:gd name="connsiteY2" fmla="*/ 70482 h 140964"/>
                  <a:gd name="connsiteX3" fmla="*/ 70482 w 140964"/>
                  <a:gd name="connsiteY3" fmla="*/ 0 h 140964"/>
                  <a:gd name="connsiteX4" fmla="*/ 140965 w 140964"/>
                  <a:gd name="connsiteY4" fmla="*/ 70482 h 14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4" h="140964">
                    <a:moveTo>
                      <a:pt x="140965" y="70482"/>
                    </a:moveTo>
                    <a:cubicBezTo>
                      <a:pt x="140965" y="109409"/>
                      <a:pt x="109409" y="140965"/>
                      <a:pt x="70482" y="140965"/>
                    </a:cubicBezTo>
                    <a:cubicBezTo>
                      <a:pt x="31556" y="140965"/>
                      <a:pt x="0" y="109409"/>
                      <a:pt x="0" y="70482"/>
                    </a:cubicBezTo>
                    <a:cubicBezTo>
                      <a:pt x="0" y="31556"/>
                      <a:pt x="31556" y="0"/>
                      <a:pt x="70482" y="0"/>
                    </a:cubicBezTo>
                    <a:cubicBezTo>
                      <a:pt x="109409" y="0"/>
                      <a:pt x="140965" y="31556"/>
                      <a:pt x="140965" y="70482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294835-66B0-43EC-9BC6-7C073001D61E}"/>
                  </a:ext>
                </a:extLst>
              </p:cNvPr>
              <p:cNvSpPr/>
              <p:nvPr/>
            </p:nvSpPr>
            <p:spPr>
              <a:xfrm rot="-2700000">
                <a:off x="6717457" y="4152098"/>
                <a:ext cx="140968" cy="140968"/>
              </a:xfrm>
              <a:custGeom>
                <a:avLst/>
                <a:gdLst>
                  <a:gd name="connsiteX0" fmla="*/ 140969 w 140968"/>
                  <a:gd name="connsiteY0" fmla="*/ 70484 h 140968"/>
                  <a:gd name="connsiteX1" fmla="*/ 70484 w 140968"/>
                  <a:gd name="connsiteY1" fmla="*/ 140969 h 140968"/>
                  <a:gd name="connsiteX2" fmla="*/ 0 w 140968"/>
                  <a:gd name="connsiteY2" fmla="*/ 70484 h 140968"/>
                  <a:gd name="connsiteX3" fmla="*/ 70484 w 140968"/>
                  <a:gd name="connsiteY3" fmla="*/ 0 h 140968"/>
                  <a:gd name="connsiteX4" fmla="*/ 140969 w 140968"/>
                  <a:gd name="connsiteY4" fmla="*/ 70484 h 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8" h="140968">
                    <a:moveTo>
                      <a:pt x="140969" y="70484"/>
                    </a:moveTo>
                    <a:cubicBezTo>
                      <a:pt x="140969" y="109412"/>
                      <a:pt x="109412" y="140969"/>
                      <a:pt x="70484" y="140969"/>
                    </a:cubicBezTo>
                    <a:cubicBezTo>
                      <a:pt x="31557" y="140969"/>
                      <a:pt x="0" y="109412"/>
                      <a:pt x="0" y="70484"/>
                    </a:cubicBezTo>
                    <a:cubicBezTo>
                      <a:pt x="0" y="31557"/>
                      <a:pt x="31557" y="0"/>
                      <a:pt x="70484" y="0"/>
                    </a:cubicBezTo>
                    <a:cubicBezTo>
                      <a:pt x="109412" y="0"/>
                      <a:pt x="140969" y="31557"/>
                      <a:pt x="140969" y="70484"/>
                    </a:cubicBezTo>
                    <a:close/>
                  </a:path>
                </a:pathLst>
              </a:custGeom>
              <a:solidFill>
                <a:srgbClr val="EFF3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CC1BBA-6198-47E3-80A8-AA7DAD8373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5406" y="858492"/>
            <a:ext cx="4893740" cy="5141017"/>
          </a:xfrm>
          <a:custGeom>
            <a:avLst/>
            <a:gdLst>
              <a:gd name="connsiteX0" fmla="*/ 1317830 w 4468256"/>
              <a:gd name="connsiteY0" fmla="*/ 869 h 4694034"/>
              <a:gd name="connsiteX1" fmla="*/ 2292523 w 4468256"/>
              <a:gd name="connsiteY1" fmla="*/ 409394 h 4694034"/>
              <a:gd name="connsiteX2" fmla="*/ 2324329 w 4468256"/>
              <a:gd name="connsiteY2" fmla="*/ 445482 h 4694034"/>
              <a:gd name="connsiteX3" fmla="*/ 4170302 w 4468256"/>
              <a:gd name="connsiteY3" fmla="*/ 2630923 h 4694034"/>
              <a:gd name="connsiteX4" fmla="*/ 4147059 w 4468256"/>
              <a:gd name="connsiteY4" fmla="*/ 4276885 h 4694034"/>
              <a:gd name="connsiteX5" fmla="*/ 3211228 w 4468256"/>
              <a:gd name="connsiteY5" fmla="*/ 4694034 h 4694034"/>
              <a:gd name="connsiteX6" fmla="*/ 1253933 w 4468256"/>
              <a:gd name="connsiteY6" fmla="*/ 4694034 h 4694034"/>
              <a:gd name="connsiteX7" fmla="*/ 787853 w 4468256"/>
              <a:gd name="connsiteY7" fmla="*/ 4604732 h 4694034"/>
              <a:gd name="connsiteX8" fmla="*/ 42 w 4468256"/>
              <a:gd name="connsiteY8" fmla="*/ 3429744 h 4694034"/>
              <a:gd name="connsiteX9" fmla="*/ 6159 w 4468256"/>
              <a:gd name="connsiteY9" fmla="*/ 2478009 h 4694034"/>
              <a:gd name="connsiteX10" fmla="*/ 7993 w 4468256"/>
              <a:gd name="connsiteY10" fmla="*/ 1326264 h 4694034"/>
              <a:gd name="connsiteX11" fmla="*/ 589065 w 4468256"/>
              <a:gd name="connsiteY11" fmla="*/ 261374 h 4694034"/>
              <a:gd name="connsiteX12" fmla="*/ 693047 w 4468256"/>
              <a:gd name="connsiteY12" fmla="*/ 195315 h 4694034"/>
              <a:gd name="connsiteX13" fmla="*/ 1317830 w 4468256"/>
              <a:gd name="connsiteY13" fmla="*/ 869 h 469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68256" h="4694034">
                <a:moveTo>
                  <a:pt x="1317830" y="869"/>
                </a:moveTo>
                <a:cubicBezTo>
                  <a:pt x="1677332" y="-12504"/>
                  <a:pt x="2036775" y="128797"/>
                  <a:pt x="2292523" y="409394"/>
                </a:cubicBezTo>
                <a:cubicBezTo>
                  <a:pt x="2303533" y="421015"/>
                  <a:pt x="2313931" y="433248"/>
                  <a:pt x="2324329" y="445482"/>
                </a:cubicBezTo>
                <a:lnTo>
                  <a:pt x="4170302" y="2630923"/>
                </a:lnTo>
                <a:cubicBezTo>
                  <a:pt x="4607023" y="3148383"/>
                  <a:pt x="4533013" y="3840776"/>
                  <a:pt x="4147059" y="4276885"/>
                </a:cubicBezTo>
                <a:cubicBezTo>
                  <a:pt x="3925640" y="4527664"/>
                  <a:pt x="3600852" y="4694034"/>
                  <a:pt x="3211228" y="4694034"/>
                </a:cubicBezTo>
                <a:lnTo>
                  <a:pt x="1253933" y="4694034"/>
                </a:lnTo>
                <a:cubicBezTo>
                  <a:pt x="1088787" y="4694034"/>
                  <a:pt x="931591" y="4662228"/>
                  <a:pt x="787853" y="4604732"/>
                </a:cubicBezTo>
                <a:cubicBezTo>
                  <a:pt x="322995" y="4418790"/>
                  <a:pt x="-4240" y="3961884"/>
                  <a:pt x="42" y="3429744"/>
                </a:cubicBezTo>
                <a:cubicBezTo>
                  <a:pt x="2488" y="3128199"/>
                  <a:pt x="4935" y="2799740"/>
                  <a:pt x="6159" y="2478009"/>
                </a:cubicBezTo>
                <a:cubicBezTo>
                  <a:pt x="8605" y="2059026"/>
                  <a:pt x="9217" y="1651052"/>
                  <a:pt x="7993" y="1326264"/>
                </a:cubicBezTo>
                <a:cubicBezTo>
                  <a:pt x="5547" y="895048"/>
                  <a:pt x="225131" y="493191"/>
                  <a:pt x="589065" y="261374"/>
                </a:cubicBezTo>
                <a:lnTo>
                  <a:pt x="693047" y="195315"/>
                </a:lnTo>
                <a:cubicBezTo>
                  <a:pt x="886406" y="72601"/>
                  <a:pt x="1102128" y="8894"/>
                  <a:pt x="1317830" y="869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1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BBF0B-E35A-44F9-9CDB-2DEA6781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4EC73-AA3F-4BF7-91FB-137FFE65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17C8-60A3-44DA-AA5A-33E0480EB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3C2B17-0C32-4F75-BD9A-60835C617F33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F5A0-36B4-4508-BA4B-18337AEEF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CA45-F424-448A-A5BA-7FE307523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B023A6-176E-48F7-847B-D350428F01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4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8" r:id="rId2"/>
    <p:sldLayoutId id="2147483699" r:id="rId3"/>
    <p:sldLayoutId id="2147483692" r:id="rId4"/>
    <p:sldLayoutId id="2147483693" r:id="rId5"/>
    <p:sldLayoutId id="214748369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95" r:id="rId16"/>
    <p:sldLayoutId id="2147483671" r:id="rId17"/>
    <p:sldLayoutId id="2147483696" r:id="rId18"/>
    <p:sldLayoutId id="2147483672" r:id="rId19"/>
    <p:sldLayoutId id="2147483673" r:id="rId20"/>
    <p:sldLayoutId id="2147483675" r:id="rId21"/>
    <p:sldLayoutId id="2147483674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97" r:id="rId35"/>
    <p:sldLayoutId id="2147483688" r:id="rId36"/>
    <p:sldLayoutId id="2147483689" r:id="rId37"/>
    <p:sldLayoutId id="2147483690" r:id="rId38"/>
    <p:sldLayoutId id="2147483691" r:id="rId39"/>
    <p:sldLayoutId id="2147483669" r:id="rId40"/>
    <p:sldLayoutId id="2147483665" r:id="rId41"/>
    <p:sldLayoutId id="2147483666" r:id="rId42"/>
    <p:sldLayoutId id="2147483667" r:id="rId43"/>
    <p:sldLayoutId id="2147483670" r:id="rId44"/>
    <p:sldLayoutId id="2147483700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51ED01-8336-4EB7-A8F2-96900E495E5B}"/>
              </a:ext>
            </a:extLst>
          </p:cNvPr>
          <p:cNvCxnSpPr>
            <a:cxnSpLocks/>
          </p:cNvCxnSpPr>
          <p:nvPr/>
        </p:nvCxnSpPr>
        <p:spPr>
          <a:xfrm>
            <a:off x="4030957" y="4245393"/>
            <a:ext cx="8132183" cy="7693"/>
          </a:xfrm>
          <a:prstGeom prst="line">
            <a:avLst/>
          </a:prstGeom>
          <a:ln w="19050">
            <a:solidFill>
              <a:srgbClr val="0D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8B7CE24D-9E26-4CFF-B244-804F9A7B7C7B}"/>
              </a:ext>
            </a:extLst>
          </p:cNvPr>
          <p:cNvGrpSpPr/>
          <p:nvPr/>
        </p:nvGrpSpPr>
        <p:grpSpPr>
          <a:xfrm>
            <a:off x="62754" y="116541"/>
            <a:ext cx="2597313" cy="6696000"/>
            <a:chOff x="0" y="0"/>
            <a:chExt cx="2487168" cy="10149840"/>
          </a:xfrm>
          <a:solidFill>
            <a:srgbClr val="00B050"/>
          </a:solidFill>
        </p:grpSpPr>
        <p:sp>
          <p:nvSpPr>
            <p:cNvPr id="8" name="Shape 9469">
              <a:extLst>
                <a:ext uri="{FF2B5EF4-FFF2-40B4-BE49-F238E27FC236}">
                  <a16:creationId xmlns:a16="http://schemas.microsoft.com/office/drawing/2014/main" id="{67EE53F4-2CF7-4E92-8151-4BF7B0583A30}"/>
                </a:ext>
              </a:extLst>
            </p:cNvPr>
            <p:cNvSpPr/>
            <p:nvPr/>
          </p:nvSpPr>
          <p:spPr>
            <a:xfrm>
              <a:off x="0" y="0"/>
              <a:ext cx="222504" cy="10149840"/>
            </a:xfrm>
            <a:custGeom>
              <a:avLst/>
              <a:gdLst/>
              <a:ahLst/>
              <a:cxnLst/>
              <a:rect l="0" t="0" r="0" b="0"/>
              <a:pathLst>
                <a:path w="222504" h="10149840">
                  <a:moveTo>
                    <a:pt x="0" y="0"/>
                  </a:moveTo>
                  <a:lnTo>
                    <a:pt x="222504" y="0"/>
                  </a:lnTo>
                  <a:lnTo>
                    <a:pt x="222504" y="10149840"/>
                  </a:lnTo>
                  <a:lnTo>
                    <a:pt x="0" y="1014984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7">
              <a:extLst>
                <a:ext uri="{FF2B5EF4-FFF2-40B4-BE49-F238E27FC236}">
                  <a16:creationId xmlns:a16="http://schemas.microsoft.com/office/drawing/2014/main" id="{57046360-5C60-4C6C-BC4D-CF3E30B49319}"/>
                </a:ext>
              </a:extLst>
            </p:cNvPr>
            <p:cNvSpPr/>
            <p:nvPr/>
          </p:nvSpPr>
          <p:spPr>
            <a:xfrm>
              <a:off x="0" y="1630680"/>
              <a:ext cx="2487168" cy="612649"/>
            </a:xfrm>
            <a:custGeom>
              <a:avLst/>
              <a:gdLst/>
              <a:ahLst/>
              <a:cxnLst/>
              <a:rect l="0" t="0" r="0" b="0"/>
              <a:pathLst>
                <a:path w="2487168" h="612649">
                  <a:moveTo>
                    <a:pt x="0" y="0"/>
                  </a:moveTo>
                  <a:lnTo>
                    <a:pt x="2180844" y="0"/>
                  </a:lnTo>
                  <a:lnTo>
                    <a:pt x="2487168" y="306324"/>
                  </a:lnTo>
                  <a:lnTo>
                    <a:pt x="2180844" y="612649"/>
                  </a:lnTo>
                  <a:lnTo>
                    <a:pt x="0" y="6126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B3B96A-30D3-4E14-AC6F-00997AE1C86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096" y="1636776"/>
              <a:ext cx="2322576" cy="600456"/>
            </a:xfrm>
            <a:prstGeom prst="rect">
              <a:avLst/>
            </a:prstGeom>
            <a:grpFill/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5FDA4E-1086-48E6-8D03-FCC346B6F211}"/>
                </a:ext>
              </a:extLst>
            </p:cNvPr>
            <p:cNvSpPr/>
            <p:nvPr/>
          </p:nvSpPr>
          <p:spPr>
            <a:xfrm>
              <a:off x="1372235" y="1864487"/>
              <a:ext cx="475653" cy="23948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2024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CEC35E-8E7D-4A52-8DB9-129CC5B8688A}"/>
                </a:ext>
              </a:extLst>
            </p:cNvPr>
            <p:cNvSpPr/>
            <p:nvPr/>
          </p:nvSpPr>
          <p:spPr>
            <a:xfrm>
              <a:off x="1729105" y="1864487"/>
              <a:ext cx="71948" cy="23948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232DC9-0B27-4A5F-A1A8-D80123A9C26E}"/>
                </a:ext>
              </a:extLst>
            </p:cNvPr>
            <p:cNvSpPr/>
            <p:nvPr/>
          </p:nvSpPr>
          <p:spPr>
            <a:xfrm>
              <a:off x="1787017" y="1864487"/>
              <a:ext cx="475653" cy="23948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2025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DF705B-037E-468B-AC0E-F4F27F02B4AB}"/>
                </a:ext>
              </a:extLst>
            </p:cNvPr>
            <p:cNvSpPr/>
            <p:nvPr/>
          </p:nvSpPr>
          <p:spPr>
            <a:xfrm>
              <a:off x="2146681" y="1864487"/>
              <a:ext cx="53138" cy="23948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Shape 14">
              <a:extLst>
                <a:ext uri="{FF2B5EF4-FFF2-40B4-BE49-F238E27FC236}">
                  <a16:creationId xmlns:a16="http://schemas.microsoft.com/office/drawing/2014/main" id="{3B4FB874-FB62-4B6C-B77A-0497EBB758B8}"/>
                </a:ext>
              </a:extLst>
            </p:cNvPr>
            <p:cNvSpPr/>
            <p:nvPr/>
          </p:nvSpPr>
          <p:spPr>
            <a:xfrm>
              <a:off x="605028" y="8191500"/>
              <a:ext cx="344424" cy="1222248"/>
            </a:xfrm>
            <a:custGeom>
              <a:avLst/>
              <a:gdLst/>
              <a:ahLst/>
              <a:cxnLst/>
              <a:rect l="0" t="0" r="0" b="0"/>
              <a:pathLst>
                <a:path w="344424" h="1222248">
                  <a:moveTo>
                    <a:pt x="0" y="0"/>
                  </a:moveTo>
                  <a:lnTo>
                    <a:pt x="110109" y="422275"/>
                  </a:lnTo>
                  <a:lnTo>
                    <a:pt x="237147" y="844423"/>
                  </a:lnTo>
                  <a:lnTo>
                    <a:pt x="344424" y="1158354"/>
                  </a:lnTo>
                  <a:lnTo>
                    <a:pt x="344424" y="1222248"/>
                  </a:lnTo>
                  <a:lnTo>
                    <a:pt x="214554" y="850011"/>
                  </a:lnTo>
                  <a:lnTo>
                    <a:pt x="110109" y="499999"/>
                  </a:lnTo>
                  <a:lnTo>
                    <a:pt x="16942" y="1471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5">
              <a:extLst>
                <a:ext uri="{FF2B5EF4-FFF2-40B4-BE49-F238E27FC236}">
                  <a16:creationId xmlns:a16="http://schemas.microsoft.com/office/drawing/2014/main" id="{D49E0259-1ACC-4C46-818D-A872A2901192}"/>
                </a:ext>
              </a:extLst>
            </p:cNvPr>
            <p:cNvSpPr/>
            <p:nvPr/>
          </p:nvSpPr>
          <p:spPr>
            <a:xfrm>
              <a:off x="605028" y="8191500"/>
              <a:ext cx="344424" cy="1222248"/>
            </a:xfrm>
            <a:custGeom>
              <a:avLst/>
              <a:gdLst/>
              <a:ahLst/>
              <a:cxnLst/>
              <a:rect l="0" t="0" r="0" b="0"/>
              <a:pathLst>
                <a:path w="344424" h="1222248">
                  <a:moveTo>
                    <a:pt x="0" y="0"/>
                  </a:moveTo>
                  <a:lnTo>
                    <a:pt x="110109" y="422275"/>
                  </a:lnTo>
                  <a:lnTo>
                    <a:pt x="237147" y="844423"/>
                  </a:lnTo>
                  <a:lnTo>
                    <a:pt x="344424" y="1158354"/>
                  </a:lnTo>
                  <a:lnTo>
                    <a:pt x="344424" y="1222248"/>
                  </a:lnTo>
                  <a:lnTo>
                    <a:pt x="214554" y="850011"/>
                  </a:lnTo>
                  <a:lnTo>
                    <a:pt x="110109" y="499999"/>
                  </a:lnTo>
                  <a:lnTo>
                    <a:pt x="16942" y="1471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6">
              <a:extLst>
                <a:ext uri="{FF2B5EF4-FFF2-40B4-BE49-F238E27FC236}">
                  <a16:creationId xmlns:a16="http://schemas.microsoft.com/office/drawing/2014/main" id="{2AC77F71-61CE-4236-82F7-87BA1E60FCC0}"/>
                </a:ext>
              </a:extLst>
            </p:cNvPr>
            <p:cNvSpPr/>
            <p:nvPr/>
          </p:nvSpPr>
          <p:spPr>
            <a:xfrm>
              <a:off x="967740" y="9398508"/>
              <a:ext cx="329184" cy="746760"/>
            </a:xfrm>
            <a:custGeom>
              <a:avLst/>
              <a:gdLst/>
              <a:ahLst/>
              <a:cxnLst/>
              <a:rect l="0" t="0" r="0" b="0"/>
              <a:pathLst>
                <a:path w="329184" h="746760">
                  <a:moveTo>
                    <a:pt x="0" y="0"/>
                  </a:moveTo>
                  <a:lnTo>
                    <a:pt x="22733" y="52743"/>
                  </a:lnTo>
                  <a:lnTo>
                    <a:pt x="105029" y="258179"/>
                  </a:lnTo>
                  <a:lnTo>
                    <a:pt x="190119" y="463601"/>
                  </a:lnTo>
                  <a:lnTo>
                    <a:pt x="329184" y="746760"/>
                  </a:lnTo>
                  <a:lnTo>
                    <a:pt x="306451" y="746760"/>
                  </a:lnTo>
                  <a:lnTo>
                    <a:pt x="170307" y="469150"/>
                  </a:lnTo>
                  <a:lnTo>
                    <a:pt x="85090" y="272059"/>
                  </a:lnTo>
                  <a:lnTo>
                    <a:pt x="2794" y="694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17">
              <a:extLst>
                <a:ext uri="{FF2B5EF4-FFF2-40B4-BE49-F238E27FC236}">
                  <a16:creationId xmlns:a16="http://schemas.microsoft.com/office/drawing/2014/main" id="{3E73109B-1BDD-458A-8167-260D4547BF1E}"/>
                </a:ext>
              </a:extLst>
            </p:cNvPr>
            <p:cNvSpPr/>
            <p:nvPr/>
          </p:nvSpPr>
          <p:spPr>
            <a:xfrm>
              <a:off x="967740" y="9398508"/>
              <a:ext cx="329184" cy="746760"/>
            </a:xfrm>
            <a:custGeom>
              <a:avLst/>
              <a:gdLst/>
              <a:ahLst/>
              <a:cxnLst/>
              <a:rect l="0" t="0" r="0" b="0"/>
              <a:pathLst>
                <a:path w="329184" h="746760">
                  <a:moveTo>
                    <a:pt x="0" y="0"/>
                  </a:moveTo>
                  <a:lnTo>
                    <a:pt x="22733" y="52743"/>
                  </a:lnTo>
                  <a:lnTo>
                    <a:pt x="105029" y="258179"/>
                  </a:lnTo>
                  <a:lnTo>
                    <a:pt x="190119" y="463601"/>
                  </a:lnTo>
                  <a:lnTo>
                    <a:pt x="329184" y="746760"/>
                  </a:lnTo>
                  <a:lnTo>
                    <a:pt x="306451" y="746760"/>
                  </a:lnTo>
                  <a:lnTo>
                    <a:pt x="170307" y="469150"/>
                  </a:lnTo>
                  <a:lnTo>
                    <a:pt x="85090" y="272059"/>
                  </a:lnTo>
                  <a:lnTo>
                    <a:pt x="2794" y="694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18">
              <a:extLst>
                <a:ext uri="{FF2B5EF4-FFF2-40B4-BE49-F238E27FC236}">
                  <a16:creationId xmlns:a16="http://schemas.microsoft.com/office/drawing/2014/main" id="{8D830DBD-F00C-419F-87F0-7A3F9E8EF9E0}"/>
                </a:ext>
              </a:extLst>
            </p:cNvPr>
            <p:cNvSpPr/>
            <p:nvPr/>
          </p:nvSpPr>
          <p:spPr>
            <a:xfrm>
              <a:off x="196596" y="4683252"/>
              <a:ext cx="396240" cy="3532632"/>
            </a:xfrm>
            <a:custGeom>
              <a:avLst/>
              <a:gdLst/>
              <a:ahLst/>
              <a:cxnLst/>
              <a:rect l="0" t="0" r="0" b="0"/>
              <a:pathLst>
                <a:path w="396240" h="3532632">
                  <a:moveTo>
                    <a:pt x="0" y="0"/>
                  </a:moveTo>
                  <a:lnTo>
                    <a:pt x="2832" y="219456"/>
                  </a:lnTo>
                  <a:lnTo>
                    <a:pt x="8496" y="441579"/>
                  </a:lnTo>
                  <a:lnTo>
                    <a:pt x="33960" y="880364"/>
                  </a:lnTo>
                  <a:lnTo>
                    <a:pt x="65100" y="1321943"/>
                  </a:lnTo>
                  <a:lnTo>
                    <a:pt x="110376" y="1760729"/>
                  </a:lnTo>
                  <a:lnTo>
                    <a:pt x="164160" y="2199513"/>
                  </a:lnTo>
                  <a:lnTo>
                    <a:pt x="234912" y="2632837"/>
                  </a:lnTo>
                  <a:lnTo>
                    <a:pt x="302844" y="3016123"/>
                  </a:lnTo>
                  <a:lnTo>
                    <a:pt x="382092" y="3396488"/>
                  </a:lnTo>
                  <a:lnTo>
                    <a:pt x="396240" y="3532632"/>
                  </a:lnTo>
                  <a:lnTo>
                    <a:pt x="390576" y="3504819"/>
                  </a:lnTo>
                  <a:lnTo>
                    <a:pt x="297180" y="3071622"/>
                  </a:lnTo>
                  <a:lnTo>
                    <a:pt x="217932" y="2635631"/>
                  </a:lnTo>
                  <a:lnTo>
                    <a:pt x="150000" y="2199513"/>
                  </a:lnTo>
                  <a:lnTo>
                    <a:pt x="99060" y="1760729"/>
                  </a:lnTo>
                  <a:lnTo>
                    <a:pt x="56604" y="1321943"/>
                  </a:lnTo>
                  <a:lnTo>
                    <a:pt x="25476" y="880364"/>
                  </a:lnTo>
                  <a:lnTo>
                    <a:pt x="5664" y="441579"/>
                  </a:lnTo>
                  <a:lnTo>
                    <a:pt x="0" y="219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19">
              <a:extLst>
                <a:ext uri="{FF2B5EF4-FFF2-40B4-BE49-F238E27FC236}">
                  <a16:creationId xmlns:a16="http://schemas.microsoft.com/office/drawing/2014/main" id="{94269681-DA09-46FE-A06C-4BDA8749DE05}"/>
                </a:ext>
              </a:extLst>
            </p:cNvPr>
            <p:cNvSpPr/>
            <p:nvPr/>
          </p:nvSpPr>
          <p:spPr>
            <a:xfrm>
              <a:off x="196596" y="4683252"/>
              <a:ext cx="396240" cy="3532632"/>
            </a:xfrm>
            <a:custGeom>
              <a:avLst/>
              <a:gdLst/>
              <a:ahLst/>
              <a:cxnLst/>
              <a:rect l="0" t="0" r="0" b="0"/>
              <a:pathLst>
                <a:path w="396240" h="3532632">
                  <a:moveTo>
                    <a:pt x="0" y="0"/>
                  </a:moveTo>
                  <a:lnTo>
                    <a:pt x="0" y="0"/>
                  </a:lnTo>
                  <a:lnTo>
                    <a:pt x="2832" y="219456"/>
                  </a:lnTo>
                  <a:lnTo>
                    <a:pt x="8496" y="441579"/>
                  </a:lnTo>
                  <a:lnTo>
                    <a:pt x="33960" y="880364"/>
                  </a:lnTo>
                  <a:lnTo>
                    <a:pt x="65100" y="1321943"/>
                  </a:lnTo>
                  <a:lnTo>
                    <a:pt x="110376" y="1760729"/>
                  </a:lnTo>
                  <a:lnTo>
                    <a:pt x="164160" y="2199513"/>
                  </a:lnTo>
                  <a:lnTo>
                    <a:pt x="234912" y="2632837"/>
                  </a:lnTo>
                  <a:lnTo>
                    <a:pt x="302844" y="3016123"/>
                  </a:lnTo>
                  <a:lnTo>
                    <a:pt x="382092" y="3396488"/>
                  </a:lnTo>
                  <a:lnTo>
                    <a:pt x="396240" y="3532632"/>
                  </a:lnTo>
                  <a:lnTo>
                    <a:pt x="390576" y="3504819"/>
                  </a:lnTo>
                  <a:lnTo>
                    <a:pt x="297180" y="3071622"/>
                  </a:lnTo>
                  <a:lnTo>
                    <a:pt x="217932" y="2635631"/>
                  </a:lnTo>
                  <a:lnTo>
                    <a:pt x="150000" y="2199513"/>
                  </a:lnTo>
                  <a:lnTo>
                    <a:pt x="99060" y="1760729"/>
                  </a:lnTo>
                  <a:lnTo>
                    <a:pt x="56604" y="1321943"/>
                  </a:lnTo>
                  <a:lnTo>
                    <a:pt x="25476" y="880364"/>
                  </a:lnTo>
                  <a:lnTo>
                    <a:pt x="5664" y="441579"/>
                  </a:lnTo>
                  <a:lnTo>
                    <a:pt x="0" y="219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0">
              <a:extLst>
                <a:ext uri="{FF2B5EF4-FFF2-40B4-BE49-F238E27FC236}">
                  <a16:creationId xmlns:a16="http://schemas.microsoft.com/office/drawing/2014/main" id="{80241838-A451-46ED-8D57-33EA9E5427FC}"/>
                </a:ext>
              </a:extLst>
            </p:cNvPr>
            <p:cNvSpPr/>
            <p:nvPr/>
          </p:nvSpPr>
          <p:spPr>
            <a:xfrm>
              <a:off x="603424" y="8179128"/>
              <a:ext cx="994" cy="12372"/>
            </a:xfrm>
            <a:custGeom>
              <a:avLst/>
              <a:gdLst/>
              <a:ahLst/>
              <a:cxnLst/>
              <a:rect l="0" t="0" r="0" b="0"/>
              <a:pathLst>
                <a:path w="994" h="12372">
                  <a:moveTo>
                    <a:pt x="0" y="0"/>
                  </a:moveTo>
                  <a:lnTo>
                    <a:pt x="994" y="3990"/>
                  </a:lnTo>
                  <a:lnTo>
                    <a:pt x="994" y="123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1">
              <a:extLst>
                <a:ext uri="{FF2B5EF4-FFF2-40B4-BE49-F238E27FC236}">
                  <a16:creationId xmlns:a16="http://schemas.microsoft.com/office/drawing/2014/main" id="{71D788BC-7C50-441C-8E8D-555DE97929A6}"/>
                </a:ext>
              </a:extLst>
            </p:cNvPr>
            <p:cNvSpPr/>
            <p:nvPr/>
          </p:nvSpPr>
          <p:spPr>
            <a:xfrm>
              <a:off x="553212" y="5820156"/>
              <a:ext cx="128016" cy="2358972"/>
            </a:xfrm>
            <a:custGeom>
              <a:avLst/>
              <a:gdLst/>
              <a:ahLst/>
              <a:cxnLst/>
              <a:rect l="0" t="0" r="0" b="0"/>
              <a:pathLst>
                <a:path w="128016" h="2358972">
                  <a:moveTo>
                    <a:pt x="128016" y="0"/>
                  </a:moveTo>
                  <a:lnTo>
                    <a:pt x="99568" y="183261"/>
                  </a:lnTo>
                  <a:lnTo>
                    <a:pt x="73965" y="369316"/>
                  </a:lnTo>
                  <a:lnTo>
                    <a:pt x="39827" y="741426"/>
                  </a:lnTo>
                  <a:lnTo>
                    <a:pt x="17069" y="1113536"/>
                  </a:lnTo>
                  <a:lnTo>
                    <a:pt x="8534" y="1482725"/>
                  </a:lnTo>
                  <a:lnTo>
                    <a:pt x="17069" y="1857629"/>
                  </a:lnTo>
                  <a:lnTo>
                    <a:pt x="39827" y="2229739"/>
                  </a:lnTo>
                  <a:lnTo>
                    <a:pt x="50212" y="2358972"/>
                  </a:lnTo>
                  <a:lnTo>
                    <a:pt x="25603" y="2260219"/>
                  </a:lnTo>
                  <a:lnTo>
                    <a:pt x="22758" y="2229739"/>
                  </a:lnTo>
                  <a:lnTo>
                    <a:pt x="2845" y="1857629"/>
                  </a:lnTo>
                  <a:lnTo>
                    <a:pt x="0" y="1482725"/>
                  </a:lnTo>
                  <a:lnTo>
                    <a:pt x="8534" y="1113536"/>
                  </a:lnTo>
                  <a:lnTo>
                    <a:pt x="34138" y="741426"/>
                  </a:lnTo>
                  <a:lnTo>
                    <a:pt x="71120" y="366522"/>
                  </a:lnTo>
                  <a:lnTo>
                    <a:pt x="96723" y="183261"/>
                  </a:lnTo>
                  <a:lnTo>
                    <a:pt x="128016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2">
              <a:extLst>
                <a:ext uri="{FF2B5EF4-FFF2-40B4-BE49-F238E27FC236}">
                  <a16:creationId xmlns:a16="http://schemas.microsoft.com/office/drawing/2014/main" id="{350E2D27-3833-4D68-9C09-3B6EC2E57124}"/>
                </a:ext>
              </a:extLst>
            </p:cNvPr>
            <p:cNvSpPr/>
            <p:nvPr/>
          </p:nvSpPr>
          <p:spPr>
            <a:xfrm>
              <a:off x="553212" y="5820156"/>
              <a:ext cx="128016" cy="2371344"/>
            </a:xfrm>
            <a:custGeom>
              <a:avLst/>
              <a:gdLst/>
              <a:ahLst/>
              <a:cxnLst/>
              <a:rect l="0" t="0" r="0" b="0"/>
              <a:pathLst>
                <a:path w="128016" h="2371344">
                  <a:moveTo>
                    <a:pt x="128016" y="0"/>
                  </a:moveTo>
                  <a:lnTo>
                    <a:pt x="128016" y="0"/>
                  </a:lnTo>
                  <a:lnTo>
                    <a:pt x="99568" y="183261"/>
                  </a:lnTo>
                  <a:lnTo>
                    <a:pt x="73965" y="369316"/>
                  </a:lnTo>
                  <a:lnTo>
                    <a:pt x="39827" y="741426"/>
                  </a:lnTo>
                  <a:lnTo>
                    <a:pt x="17069" y="1113536"/>
                  </a:lnTo>
                  <a:lnTo>
                    <a:pt x="8534" y="1482725"/>
                  </a:lnTo>
                  <a:lnTo>
                    <a:pt x="17069" y="1857629"/>
                  </a:lnTo>
                  <a:lnTo>
                    <a:pt x="39827" y="2229739"/>
                  </a:lnTo>
                  <a:lnTo>
                    <a:pt x="51206" y="2371344"/>
                  </a:lnTo>
                  <a:lnTo>
                    <a:pt x="51206" y="2362962"/>
                  </a:lnTo>
                  <a:lnTo>
                    <a:pt x="25603" y="2260219"/>
                  </a:lnTo>
                  <a:lnTo>
                    <a:pt x="22758" y="2229739"/>
                  </a:lnTo>
                  <a:lnTo>
                    <a:pt x="2845" y="1857629"/>
                  </a:lnTo>
                  <a:lnTo>
                    <a:pt x="0" y="1482725"/>
                  </a:lnTo>
                  <a:lnTo>
                    <a:pt x="8534" y="1113536"/>
                  </a:lnTo>
                  <a:lnTo>
                    <a:pt x="34138" y="741426"/>
                  </a:lnTo>
                  <a:lnTo>
                    <a:pt x="71120" y="366522"/>
                  </a:lnTo>
                  <a:lnTo>
                    <a:pt x="96723" y="183261"/>
                  </a:lnTo>
                  <a:lnTo>
                    <a:pt x="128016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3">
              <a:extLst>
                <a:ext uri="{FF2B5EF4-FFF2-40B4-BE49-F238E27FC236}">
                  <a16:creationId xmlns:a16="http://schemas.microsoft.com/office/drawing/2014/main" id="{2EB05547-ABCE-4F42-99B0-D00B3173CE51}"/>
                </a:ext>
              </a:extLst>
            </p:cNvPr>
            <p:cNvSpPr/>
            <p:nvPr/>
          </p:nvSpPr>
          <p:spPr>
            <a:xfrm>
              <a:off x="592836" y="8215884"/>
              <a:ext cx="435864" cy="1749552"/>
            </a:xfrm>
            <a:custGeom>
              <a:avLst/>
              <a:gdLst/>
              <a:ahLst/>
              <a:cxnLst/>
              <a:rect l="0" t="0" r="0" b="0"/>
              <a:pathLst>
                <a:path w="435864" h="1749552">
                  <a:moveTo>
                    <a:pt x="0" y="0"/>
                  </a:moveTo>
                  <a:lnTo>
                    <a:pt x="28308" y="122428"/>
                  </a:lnTo>
                  <a:lnTo>
                    <a:pt x="59436" y="350520"/>
                  </a:lnTo>
                  <a:lnTo>
                    <a:pt x="96228" y="575818"/>
                  </a:lnTo>
                  <a:lnTo>
                    <a:pt x="150000" y="814959"/>
                  </a:lnTo>
                  <a:lnTo>
                    <a:pt x="212268" y="1056958"/>
                  </a:lnTo>
                  <a:lnTo>
                    <a:pt x="283032" y="1296174"/>
                  </a:lnTo>
                  <a:lnTo>
                    <a:pt x="339636" y="1449146"/>
                  </a:lnTo>
                  <a:lnTo>
                    <a:pt x="399034" y="1602130"/>
                  </a:lnTo>
                  <a:lnTo>
                    <a:pt x="430149" y="1718958"/>
                  </a:lnTo>
                  <a:lnTo>
                    <a:pt x="435864" y="1749552"/>
                  </a:lnTo>
                  <a:lnTo>
                    <a:pt x="396240" y="1654988"/>
                  </a:lnTo>
                  <a:lnTo>
                    <a:pt x="325488" y="1479753"/>
                  </a:lnTo>
                  <a:lnTo>
                    <a:pt x="263220" y="1301738"/>
                  </a:lnTo>
                  <a:lnTo>
                    <a:pt x="189624" y="1065302"/>
                  </a:lnTo>
                  <a:lnTo>
                    <a:pt x="133020" y="820547"/>
                  </a:lnTo>
                  <a:lnTo>
                    <a:pt x="79248" y="575818"/>
                  </a:lnTo>
                  <a:lnTo>
                    <a:pt x="33960" y="2893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4">
              <a:extLst>
                <a:ext uri="{FF2B5EF4-FFF2-40B4-BE49-F238E27FC236}">
                  <a16:creationId xmlns:a16="http://schemas.microsoft.com/office/drawing/2014/main" id="{A3A01D63-926E-432B-A933-A3537E71EE06}"/>
                </a:ext>
              </a:extLst>
            </p:cNvPr>
            <p:cNvSpPr/>
            <p:nvPr/>
          </p:nvSpPr>
          <p:spPr>
            <a:xfrm>
              <a:off x="592836" y="8215884"/>
              <a:ext cx="435864" cy="1749552"/>
            </a:xfrm>
            <a:custGeom>
              <a:avLst/>
              <a:gdLst/>
              <a:ahLst/>
              <a:cxnLst/>
              <a:rect l="0" t="0" r="0" b="0"/>
              <a:pathLst>
                <a:path w="435864" h="1749552">
                  <a:moveTo>
                    <a:pt x="0" y="0"/>
                  </a:moveTo>
                  <a:lnTo>
                    <a:pt x="28308" y="122428"/>
                  </a:lnTo>
                  <a:lnTo>
                    <a:pt x="59436" y="350520"/>
                  </a:lnTo>
                  <a:lnTo>
                    <a:pt x="96228" y="575818"/>
                  </a:lnTo>
                  <a:lnTo>
                    <a:pt x="150000" y="814959"/>
                  </a:lnTo>
                  <a:lnTo>
                    <a:pt x="212268" y="1056958"/>
                  </a:lnTo>
                  <a:lnTo>
                    <a:pt x="283032" y="1296174"/>
                  </a:lnTo>
                  <a:lnTo>
                    <a:pt x="339636" y="1449146"/>
                  </a:lnTo>
                  <a:lnTo>
                    <a:pt x="399034" y="1602130"/>
                  </a:lnTo>
                  <a:lnTo>
                    <a:pt x="430149" y="1718958"/>
                  </a:lnTo>
                  <a:lnTo>
                    <a:pt x="435864" y="1749552"/>
                  </a:lnTo>
                  <a:lnTo>
                    <a:pt x="396240" y="1654988"/>
                  </a:lnTo>
                  <a:lnTo>
                    <a:pt x="325488" y="1479753"/>
                  </a:lnTo>
                  <a:lnTo>
                    <a:pt x="263220" y="1301738"/>
                  </a:lnTo>
                  <a:lnTo>
                    <a:pt x="189624" y="1065302"/>
                  </a:lnTo>
                  <a:lnTo>
                    <a:pt x="133020" y="820547"/>
                  </a:lnTo>
                  <a:lnTo>
                    <a:pt x="79248" y="575818"/>
                  </a:lnTo>
                  <a:lnTo>
                    <a:pt x="33960" y="2893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5">
              <a:extLst>
                <a:ext uri="{FF2B5EF4-FFF2-40B4-BE49-F238E27FC236}">
                  <a16:creationId xmlns:a16="http://schemas.microsoft.com/office/drawing/2014/main" id="{234F46F2-9051-47AB-82E8-D8748072D1B7}"/>
                </a:ext>
              </a:extLst>
            </p:cNvPr>
            <p:cNvSpPr/>
            <p:nvPr/>
          </p:nvSpPr>
          <p:spPr>
            <a:xfrm>
              <a:off x="1053084" y="9953244"/>
              <a:ext cx="91440" cy="192024"/>
            </a:xfrm>
            <a:custGeom>
              <a:avLst/>
              <a:gdLst/>
              <a:ahLst/>
              <a:cxnLst/>
              <a:rect l="0" t="0" r="0" b="0"/>
              <a:pathLst>
                <a:path w="91440" h="192024">
                  <a:moveTo>
                    <a:pt x="0" y="0"/>
                  </a:moveTo>
                  <a:lnTo>
                    <a:pt x="91440" y="192024"/>
                  </a:lnTo>
                  <a:lnTo>
                    <a:pt x="66548" y="192024"/>
                  </a:lnTo>
                  <a:lnTo>
                    <a:pt x="33274" y="974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6">
              <a:extLst>
                <a:ext uri="{FF2B5EF4-FFF2-40B4-BE49-F238E27FC236}">
                  <a16:creationId xmlns:a16="http://schemas.microsoft.com/office/drawing/2014/main" id="{34DEE2AB-D99B-4A04-8B11-060B326EFACE}"/>
                </a:ext>
              </a:extLst>
            </p:cNvPr>
            <p:cNvSpPr/>
            <p:nvPr/>
          </p:nvSpPr>
          <p:spPr>
            <a:xfrm>
              <a:off x="1053084" y="9953244"/>
              <a:ext cx="91440" cy="192024"/>
            </a:xfrm>
            <a:custGeom>
              <a:avLst/>
              <a:gdLst/>
              <a:ahLst/>
              <a:cxnLst/>
              <a:rect l="0" t="0" r="0" b="0"/>
              <a:pathLst>
                <a:path w="91440" h="192024">
                  <a:moveTo>
                    <a:pt x="0" y="0"/>
                  </a:moveTo>
                  <a:lnTo>
                    <a:pt x="91440" y="192024"/>
                  </a:lnTo>
                  <a:lnTo>
                    <a:pt x="66548" y="192024"/>
                  </a:lnTo>
                  <a:lnTo>
                    <a:pt x="33274" y="974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27">
              <a:extLst>
                <a:ext uri="{FF2B5EF4-FFF2-40B4-BE49-F238E27FC236}">
                  <a16:creationId xmlns:a16="http://schemas.microsoft.com/office/drawing/2014/main" id="{0FF66EA3-9AC8-435D-B73E-F393204BE7D8}"/>
                </a:ext>
              </a:extLst>
            </p:cNvPr>
            <p:cNvSpPr/>
            <p:nvPr/>
          </p:nvSpPr>
          <p:spPr>
            <a:xfrm>
              <a:off x="577596" y="8081772"/>
              <a:ext cx="42672" cy="256032"/>
            </a:xfrm>
            <a:custGeom>
              <a:avLst/>
              <a:gdLst/>
              <a:ahLst/>
              <a:cxnLst/>
              <a:rect l="0" t="0" r="0" b="0"/>
              <a:pathLst>
                <a:path w="42672" h="256032">
                  <a:moveTo>
                    <a:pt x="0" y="0"/>
                  </a:moveTo>
                  <a:lnTo>
                    <a:pt x="25603" y="101854"/>
                  </a:lnTo>
                  <a:lnTo>
                    <a:pt x="25603" y="110109"/>
                  </a:lnTo>
                  <a:lnTo>
                    <a:pt x="42672" y="256032"/>
                  </a:lnTo>
                  <a:lnTo>
                    <a:pt x="14224" y="1348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28">
              <a:extLst>
                <a:ext uri="{FF2B5EF4-FFF2-40B4-BE49-F238E27FC236}">
                  <a16:creationId xmlns:a16="http://schemas.microsoft.com/office/drawing/2014/main" id="{A48B9B63-C24F-4FCD-A073-8B07CF5A7A5B}"/>
                </a:ext>
              </a:extLst>
            </p:cNvPr>
            <p:cNvSpPr/>
            <p:nvPr/>
          </p:nvSpPr>
          <p:spPr>
            <a:xfrm>
              <a:off x="577596" y="8081772"/>
              <a:ext cx="42672" cy="256032"/>
            </a:xfrm>
            <a:custGeom>
              <a:avLst/>
              <a:gdLst/>
              <a:ahLst/>
              <a:cxnLst/>
              <a:rect l="0" t="0" r="0" b="0"/>
              <a:pathLst>
                <a:path w="42672" h="256032">
                  <a:moveTo>
                    <a:pt x="0" y="0"/>
                  </a:moveTo>
                  <a:lnTo>
                    <a:pt x="25603" y="101854"/>
                  </a:lnTo>
                  <a:lnTo>
                    <a:pt x="25603" y="110109"/>
                  </a:lnTo>
                  <a:lnTo>
                    <a:pt x="42672" y="256032"/>
                  </a:lnTo>
                  <a:lnTo>
                    <a:pt x="14224" y="1348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29">
              <a:extLst>
                <a:ext uri="{FF2B5EF4-FFF2-40B4-BE49-F238E27FC236}">
                  <a16:creationId xmlns:a16="http://schemas.microsoft.com/office/drawing/2014/main" id="{72997CD0-ECD8-443C-8CE8-F7175B033E62}"/>
                </a:ext>
              </a:extLst>
            </p:cNvPr>
            <p:cNvSpPr/>
            <p:nvPr/>
          </p:nvSpPr>
          <p:spPr>
            <a:xfrm>
              <a:off x="949452" y="7267956"/>
              <a:ext cx="1118616" cy="2130552"/>
            </a:xfrm>
            <a:custGeom>
              <a:avLst/>
              <a:gdLst/>
              <a:ahLst/>
              <a:cxnLst/>
              <a:rect l="0" t="0" r="0" b="0"/>
              <a:pathLst>
                <a:path w="1118616" h="2130552">
                  <a:moveTo>
                    <a:pt x="1118616" y="0"/>
                  </a:moveTo>
                  <a:lnTo>
                    <a:pt x="1010666" y="105664"/>
                  </a:lnTo>
                  <a:lnTo>
                    <a:pt x="905637" y="214123"/>
                  </a:lnTo>
                  <a:lnTo>
                    <a:pt x="806323" y="325375"/>
                  </a:lnTo>
                  <a:lnTo>
                    <a:pt x="706882" y="445009"/>
                  </a:lnTo>
                  <a:lnTo>
                    <a:pt x="587756" y="606299"/>
                  </a:lnTo>
                  <a:lnTo>
                    <a:pt x="477012" y="767715"/>
                  </a:lnTo>
                  <a:lnTo>
                    <a:pt x="371983" y="942849"/>
                  </a:lnTo>
                  <a:lnTo>
                    <a:pt x="278257" y="1118109"/>
                  </a:lnTo>
                  <a:lnTo>
                    <a:pt x="195961" y="1298956"/>
                  </a:lnTo>
                  <a:lnTo>
                    <a:pt x="127762" y="1488059"/>
                  </a:lnTo>
                  <a:lnTo>
                    <a:pt x="73787" y="1679956"/>
                  </a:lnTo>
                  <a:lnTo>
                    <a:pt x="39751" y="1871853"/>
                  </a:lnTo>
                  <a:lnTo>
                    <a:pt x="19812" y="2074926"/>
                  </a:lnTo>
                  <a:lnTo>
                    <a:pt x="17031" y="2130552"/>
                  </a:lnTo>
                  <a:lnTo>
                    <a:pt x="0" y="2083271"/>
                  </a:lnTo>
                  <a:lnTo>
                    <a:pt x="2845" y="2069364"/>
                  </a:lnTo>
                  <a:lnTo>
                    <a:pt x="19812" y="1871853"/>
                  </a:lnTo>
                  <a:lnTo>
                    <a:pt x="59563" y="1677162"/>
                  </a:lnTo>
                  <a:lnTo>
                    <a:pt x="113538" y="1482472"/>
                  </a:lnTo>
                  <a:lnTo>
                    <a:pt x="184531" y="1296162"/>
                  </a:lnTo>
                  <a:lnTo>
                    <a:pt x="266827" y="1112521"/>
                  </a:lnTo>
                  <a:lnTo>
                    <a:pt x="360553" y="934593"/>
                  </a:lnTo>
                  <a:lnTo>
                    <a:pt x="465582" y="764922"/>
                  </a:lnTo>
                  <a:lnTo>
                    <a:pt x="579120" y="598043"/>
                  </a:lnTo>
                  <a:lnTo>
                    <a:pt x="704088" y="439420"/>
                  </a:lnTo>
                  <a:lnTo>
                    <a:pt x="800608" y="322580"/>
                  </a:lnTo>
                  <a:lnTo>
                    <a:pt x="902843" y="211328"/>
                  </a:lnTo>
                  <a:lnTo>
                    <a:pt x="1005078" y="102870"/>
                  </a:lnTo>
                  <a:lnTo>
                    <a:pt x="1118616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0">
              <a:extLst>
                <a:ext uri="{FF2B5EF4-FFF2-40B4-BE49-F238E27FC236}">
                  <a16:creationId xmlns:a16="http://schemas.microsoft.com/office/drawing/2014/main" id="{304747A9-F943-4958-80FB-EA3AD53A513E}"/>
                </a:ext>
              </a:extLst>
            </p:cNvPr>
            <p:cNvSpPr/>
            <p:nvPr/>
          </p:nvSpPr>
          <p:spPr>
            <a:xfrm>
              <a:off x="949452" y="7267956"/>
              <a:ext cx="1118616" cy="2130552"/>
            </a:xfrm>
            <a:custGeom>
              <a:avLst/>
              <a:gdLst/>
              <a:ahLst/>
              <a:cxnLst/>
              <a:rect l="0" t="0" r="0" b="0"/>
              <a:pathLst>
                <a:path w="1118616" h="2130552">
                  <a:moveTo>
                    <a:pt x="1118616" y="0"/>
                  </a:moveTo>
                  <a:lnTo>
                    <a:pt x="1118616" y="0"/>
                  </a:lnTo>
                  <a:lnTo>
                    <a:pt x="1010666" y="105664"/>
                  </a:lnTo>
                  <a:lnTo>
                    <a:pt x="905637" y="214123"/>
                  </a:lnTo>
                  <a:lnTo>
                    <a:pt x="806323" y="325375"/>
                  </a:lnTo>
                  <a:lnTo>
                    <a:pt x="706882" y="445009"/>
                  </a:lnTo>
                  <a:lnTo>
                    <a:pt x="587756" y="606299"/>
                  </a:lnTo>
                  <a:lnTo>
                    <a:pt x="477012" y="767715"/>
                  </a:lnTo>
                  <a:lnTo>
                    <a:pt x="371983" y="942849"/>
                  </a:lnTo>
                  <a:lnTo>
                    <a:pt x="278257" y="1118109"/>
                  </a:lnTo>
                  <a:lnTo>
                    <a:pt x="195961" y="1298956"/>
                  </a:lnTo>
                  <a:lnTo>
                    <a:pt x="127762" y="1488059"/>
                  </a:lnTo>
                  <a:lnTo>
                    <a:pt x="73787" y="1679956"/>
                  </a:lnTo>
                  <a:lnTo>
                    <a:pt x="39751" y="1871853"/>
                  </a:lnTo>
                  <a:lnTo>
                    <a:pt x="19812" y="2074926"/>
                  </a:lnTo>
                  <a:lnTo>
                    <a:pt x="17031" y="2130552"/>
                  </a:lnTo>
                  <a:lnTo>
                    <a:pt x="0" y="2083271"/>
                  </a:lnTo>
                  <a:lnTo>
                    <a:pt x="2845" y="2069364"/>
                  </a:lnTo>
                  <a:lnTo>
                    <a:pt x="19812" y="1871853"/>
                  </a:lnTo>
                  <a:lnTo>
                    <a:pt x="59563" y="1677162"/>
                  </a:lnTo>
                  <a:lnTo>
                    <a:pt x="113538" y="1482472"/>
                  </a:lnTo>
                  <a:lnTo>
                    <a:pt x="184531" y="1296162"/>
                  </a:lnTo>
                  <a:lnTo>
                    <a:pt x="266827" y="1112521"/>
                  </a:lnTo>
                  <a:lnTo>
                    <a:pt x="360553" y="934593"/>
                  </a:lnTo>
                  <a:lnTo>
                    <a:pt x="465582" y="764922"/>
                  </a:lnTo>
                  <a:lnTo>
                    <a:pt x="579120" y="598043"/>
                  </a:lnTo>
                  <a:lnTo>
                    <a:pt x="704088" y="439420"/>
                  </a:lnTo>
                  <a:lnTo>
                    <a:pt x="800608" y="322580"/>
                  </a:lnTo>
                  <a:lnTo>
                    <a:pt x="902843" y="211328"/>
                  </a:lnTo>
                  <a:lnTo>
                    <a:pt x="1005078" y="102870"/>
                  </a:lnTo>
                  <a:lnTo>
                    <a:pt x="1118616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1">
              <a:extLst>
                <a:ext uri="{FF2B5EF4-FFF2-40B4-BE49-F238E27FC236}">
                  <a16:creationId xmlns:a16="http://schemas.microsoft.com/office/drawing/2014/main" id="{DA85671F-86B8-4781-8BB9-1868AA968E9E}"/>
                </a:ext>
              </a:extLst>
            </p:cNvPr>
            <p:cNvSpPr/>
            <p:nvPr/>
          </p:nvSpPr>
          <p:spPr>
            <a:xfrm>
              <a:off x="949452" y="9413748"/>
              <a:ext cx="103632" cy="539496"/>
            </a:xfrm>
            <a:custGeom>
              <a:avLst/>
              <a:gdLst/>
              <a:ahLst/>
              <a:cxnLst/>
              <a:rect l="0" t="0" r="0" b="0"/>
              <a:pathLst>
                <a:path w="103632" h="539496">
                  <a:moveTo>
                    <a:pt x="0" y="0"/>
                  </a:moveTo>
                  <a:lnTo>
                    <a:pt x="17272" y="44488"/>
                  </a:lnTo>
                  <a:lnTo>
                    <a:pt x="20193" y="52832"/>
                  </a:lnTo>
                  <a:lnTo>
                    <a:pt x="31623" y="222465"/>
                  </a:lnTo>
                  <a:lnTo>
                    <a:pt x="57531" y="367081"/>
                  </a:lnTo>
                  <a:lnTo>
                    <a:pt x="94996" y="514464"/>
                  </a:lnTo>
                  <a:lnTo>
                    <a:pt x="103632" y="539496"/>
                  </a:lnTo>
                  <a:lnTo>
                    <a:pt x="60452" y="447726"/>
                  </a:lnTo>
                  <a:lnTo>
                    <a:pt x="43180" y="403225"/>
                  </a:lnTo>
                  <a:lnTo>
                    <a:pt x="14389" y="225247"/>
                  </a:lnTo>
                  <a:lnTo>
                    <a:pt x="2883" y="1140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2">
              <a:extLst>
                <a:ext uri="{FF2B5EF4-FFF2-40B4-BE49-F238E27FC236}">
                  <a16:creationId xmlns:a16="http://schemas.microsoft.com/office/drawing/2014/main" id="{048C1EBF-471A-45C4-A6FF-0B6F11F092C7}"/>
                </a:ext>
              </a:extLst>
            </p:cNvPr>
            <p:cNvSpPr/>
            <p:nvPr/>
          </p:nvSpPr>
          <p:spPr>
            <a:xfrm>
              <a:off x="949452" y="9413748"/>
              <a:ext cx="103632" cy="539496"/>
            </a:xfrm>
            <a:custGeom>
              <a:avLst/>
              <a:gdLst/>
              <a:ahLst/>
              <a:cxnLst/>
              <a:rect l="0" t="0" r="0" b="0"/>
              <a:pathLst>
                <a:path w="103632" h="539496">
                  <a:moveTo>
                    <a:pt x="0" y="0"/>
                  </a:moveTo>
                  <a:lnTo>
                    <a:pt x="17272" y="44488"/>
                  </a:lnTo>
                  <a:lnTo>
                    <a:pt x="20193" y="52832"/>
                  </a:lnTo>
                  <a:lnTo>
                    <a:pt x="31623" y="222465"/>
                  </a:lnTo>
                  <a:lnTo>
                    <a:pt x="57531" y="367081"/>
                  </a:lnTo>
                  <a:lnTo>
                    <a:pt x="94996" y="514464"/>
                  </a:lnTo>
                  <a:lnTo>
                    <a:pt x="103632" y="539496"/>
                  </a:lnTo>
                  <a:lnTo>
                    <a:pt x="60452" y="447726"/>
                  </a:lnTo>
                  <a:lnTo>
                    <a:pt x="43180" y="403225"/>
                  </a:lnTo>
                  <a:lnTo>
                    <a:pt x="14389" y="225247"/>
                  </a:lnTo>
                  <a:lnTo>
                    <a:pt x="2883" y="1140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3">
              <a:extLst>
                <a:ext uri="{FF2B5EF4-FFF2-40B4-BE49-F238E27FC236}">
                  <a16:creationId xmlns:a16="http://schemas.microsoft.com/office/drawing/2014/main" id="{91BC06DE-1065-4376-8F25-23D3CA57EB41}"/>
                </a:ext>
              </a:extLst>
            </p:cNvPr>
            <p:cNvSpPr/>
            <p:nvPr/>
          </p:nvSpPr>
          <p:spPr>
            <a:xfrm>
              <a:off x="1028700" y="9965436"/>
              <a:ext cx="88392" cy="179832"/>
            </a:xfrm>
            <a:custGeom>
              <a:avLst/>
              <a:gdLst/>
              <a:ahLst/>
              <a:cxnLst/>
              <a:rect l="0" t="0" r="0" b="0"/>
              <a:pathLst>
                <a:path w="88392" h="179832">
                  <a:moveTo>
                    <a:pt x="0" y="0"/>
                  </a:moveTo>
                  <a:lnTo>
                    <a:pt x="88392" y="179832"/>
                  </a:lnTo>
                  <a:lnTo>
                    <a:pt x="65532" y="1798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4">
              <a:extLst>
                <a:ext uri="{FF2B5EF4-FFF2-40B4-BE49-F238E27FC236}">
                  <a16:creationId xmlns:a16="http://schemas.microsoft.com/office/drawing/2014/main" id="{49DAC2C0-9F9C-429B-8334-1863899E5E67}"/>
                </a:ext>
              </a:extLst>
            </p:cNvPr>
            <p:cNvSpPr/>
            <p:nvPr/>
          </p:nvSpPr>
          <p:spPr>
            <a:xfrm>
              <a:off x="1028700" y="9965436"/>
              <a:ext cx="88392" cy="179832"/>
            </a:xfrm>
            <a:custGeom>
              <a:avLst/>
              <a:gdLst/>
              <a:ahLst/>
              <a:cxnLst/>
              <a:rect l="0" t="0" r="0" b="0"/>
              <a:pathLst>
                <a:path w="88392" h="179832">
                  <a:moveTo>
                    <a:pt x="0" y="0"/>
                  </a:moveTo>
                  <a:lnTo>
                    <a:pt x="88392" y="179832"/>
                  </a:lnTo>
                  <a:lnTo>
                    <a:pt x="65532" y="1798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5">
              <a:extLst>
                <a:ext uri="{FF2B5EF4-FFF2-40B4-BE49-F238E27FC236}">
                  <a16:creationId xmlns:a16="http://schemas.microsoft.com/office/drawing/2014/main" id="{B128953B-B6BB-41D2-9267-6FBB8DA78891}"/>
                </a:ext>
              </a:extLst>
            </p:cNvPr>
            <p:cNvSpPr/>
            <p:nvPr/>
          </p:nvSpPr>
          <p:spPr>
            <a:xfrm>
              <a:off x="949452" y="9349740"/>
              <a:ext cx="21336" cy="115824"/>
            </a:xfrm>
            <a:custGeom>
              <a:avLst/>
              <a:gdLst/>
              <a:ahLst/>
              <a:cxnLst/>
              <a:rect l="0" t="0" r="0" b="0"/>
              <a:pathLst>
                <a:path w="21336" h="115824">
                  <a:moveTo>
                    <a:pt x="0" y="0"/>
                  </a:moveTo>
                  <a:lnTo>
                    <a:pt x="18288" y="46875"/>
                  </a:lnTo>
                  <a:lnTo>
                    <a:pt x="21336" y="115824"/>
                  </a:lnTo>
                  <a:lnTo>
                    <a:pt x="18288" y="107556"/>
                  </a:lnTo>
                  <a:lnTo>
                    <a:pt x="0" y="634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6">
              <a:extLst>
                <a:ext uri="{FF2B5EF4-FFF2-40B4-BE49-F238E27FC236}">
                  <a16:creationId xmlns:a16="http://schemas.microsoft.com/office/drawing/2014/main" id="{9970B7A8-742B-440C-9624-711B67B2377F}"/>
                </a:ext>
              </a:extLst>
            </p:cNvPr>
            <p:cNvSpPr/>
            <p:nvPr/>
          </p:nvSpPr>
          <p:spPr>
            <a:xfrm>
              <a:off x="949452" y="9349740"/>
              <a:ext cx="21336" cy="115824"/>
            </a:xfrm>
            <a:custGeom>
              <a:avLst/>
              <a:gdLst/>
              <a:ahLst/>
              <a:cxnLst/>
              <a:rect l="0" t="0" r="0" b="0"/>
              <a:pathLst>
                <a:path w="21336" h="115824">
                  <a:moveTo>
                    <a:pt x="0" y="0"/>
                  </a:moveTo>
                  <a:lnTo>
                    <a:pt x="18288" y="46875"/>
                  </a:lnTo>
                  <a:lnTo>
                    <a:pt x="21336" y="115824"/>
                  </a:lnTo>
                  <a:lnTo>
                    <a:pt x="18288" y="107556"/>
                  </a:lnTo>
                  <a:lnTo>
                    <a:pt x="0" y="634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37">
              <a:extLst>
                <a:ext uri="{FF2B5EF4-FFF2-40B4-BE49-F238E27FC236}">
                  <a16:creationId xmlns:a16="http://schemas.microsoft.com/office/drawing/2014/main" id="{52008524-EB31-422C-9D5E-D1D7E58B7632}"/>
                </a:ext>
              </a:extLst>
            </p:cNvPr>
            <p:cNvSpPr/>
            <p:nvPr/>
          </p:nvSpPr>
          <p:spPr>
            <a:xfrm>
              <a:off x="992124" y="9816084"/>
              <a:ext cx="128016" cy="329184"/>
            </a:xfrm>
            <a:custGeom>
              <a:avLst/>
              <a:gdLst/>
              <a:ahLst/>
              <a:cxnLst/>
              <a:rect l="0" t="0" r="0" b="0"/>
              <a:pathLst>
                <a:path w="128016" h="329184">
                  <a:moveTo>
                    <a:pt x="0" y="0"/>
                  </a:moveTo>
                  <a:lnTo>
                    <a:pt x="17018" y="44641"/>
                  </a:lnTo>
                  <a:lnTo>
                    <a:pt x="59690" y="136690"/>
                  </a:lnTo>
                  <a:lnTo>
                    <a:pt x="93853" y="234341"/>
                  </a:lnTo>
                  <a:lnTo>
                    <a:pt x="128016" y="329184"/>
                  </a:lnTo>
                  <a:lnTo>
                    <a:pt x="125222" y="329184"/>
                  </a:lnTo>
                  <a:lnTo>
                    <a:pt x="36957" y="147854"/>
                  </a:lnTo>
                  <a:lnTo>
                    <a:pt x="31242" y="117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38">
              <a:extLst>
                <a:ext uri="{FF2B5EF4-FFF2-40B4-BE49-F238E27FC236}">
                  <a16:creationId xmlns:a16="http://schemas.microsoft.com/office/drawing/2014/main" id="{F8587852-023E-4186-B2BF-4A7A9E2E5EA3}"/>
                </a:ext>
              </a:extLst>
            </p:cNvPr>
            <p:cNvSpPr/>
            <p:nvPr/>
          </p:nvSpPr>
          <p:spPr>
            <a:xfrm>
              <a:off x="992124" y="9816084"/>
              <a:ext cx="128016" cy="329184"/>
            </a:xfrm>
            <a:custGeom>
              <a:avLst/>
              <a:gdLst/>
              <a:ahLst/>
              <a:cxnLst/>
              <a:rect l="0" t="0" r="0" b="0"/>
              <a:pathLst>
                <a:path w="128016" h="329184">
                  <a:moveTo>
                    <a:pt x="0" y="0"/>
                  </a:moveTo>
                  <a:lnTo>
                    <a:pt x="17018" y="44641"/>
                  </a:lnTo>
                  <a:lnTo>
                    <a:pt x="59690" y="136690"/>
                  </a:lnTo>
                  <a:lnTo>
                    <a:pt x="93853" y="234341"/>
                  </a:lnTo>
                  <a:lnTo>
                    <a:pt x="128016" y="329184"/>
                  </a:lnTo>
                  <a:lnTo>
                    <a:pt x="125222" y="329184"/>
                  </a:lnTo>
                  <a:lnTo>
                    <a:pt x="36957" y="147854"/>
                  </a:lnTo>
                  <a:lnTo>
                    <a:pt x="31242" y="117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39">
              <a:extLst>
                <a:ext uri="{FF2B5EF4-FFF2-40B4-BE49-F238E27FC236}">
                  <a16:creationId xmlns:a16="http://schemas.microsoft.com/office/drawing/2014/main" id="{C679B304-55FE-4CB1-A0D9-DDCF3A69B3CC}"/>
                </a:ext>
              </a:extLst>
            </p:cNvPr>
            <p:cNvSpPr/>
            <p:nvPr/>
          </p:nvSpPr>
          <p:spPr>
            <a:xfrm>
              <a:off x="190500" y="7170420"/>
              <a:ext cx="527304" cy="1865376"/>
            </a:xfrm>
            <a:custGeom>
              <a:avLst/>
              <a:gdLst/>
              <a:ahLst/>
              <a:cxnLst/>
              <a:rect l="0" t="0" r="0" b="0"/>
              <a:pathLst>
                <a:path w="527304" h="1865376">
                  <a:moveTo>
                    <a:pt x="0" y="0"/>
                  </a:moveTo>
                  <a:lnTo>
                    <a:pt x="172961" y="642493"/>
                  </a:lnTo>
                  <a:lnTo>
                    <a:pt x="362788" y="1280922"/>
                  </a:lnTo>
                  <a:lnTo>
                    <a:pt x="527304" y="1761744"/>
                  </a:lnTo>
                  <a:lnTo>
                    <a:pt x="527304" y="1865376"/>
                  </a:lnTo>
                  <a:lnTo>
                    <a:pt x="333261" y="1289177"/>
                  </a:lnTo>
                  <a:lnTo>
                    <a:pt x="172961" y="758571"/>
                  </a:lnTo>
                  <a:lnTo>
                    <a:pt x="29528" y="2239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0">
              <a:extLst>
                <a:ext uri="{FF2B5EF4-FFF2-40B4-BE49-F238E27FC236}">
                  <a16:creationId xmlns:a16="http://schemas.microsoft.com/office/drawing/2014/main" id="{F93470FC-320C-43C2-AE5D-F2097C7983F3}"/>
                </a:ext>
              </a:extLst>
            </p:cNvPr>
            <p:cNvSpPr/>
            <p:nvPr/>
          </p:nvSpPr>
          <p:spPr>
            <a:xfrm>
              <a:off x="190500" y="7170420"/>
              <a:ext cx="527304" cy="1865376"/>
            </a:xfrm>
            <a:custGeom>
              <a:avLst/>
              <a:gdLst/>
              <a:ahLst/>
              <a:cxnLst/>
              <a:rect l="0" t="0" r="0" b="0"/>
              <a:pathLst>
                <a:path w="527304" h="1865376">
                  <a:moveTo>
                    <a:pt x="0" y="0"/>
                  </a:moveTo>
                  <a:lnTo>
                    <a:pt x="172961" y="642493"/>
                  </a:lnTo>
                  <a:lnTo>
                    <a:pt x="362788" y="1280922"/>
                  </a:lnTo>
                  <a:lnTo>
                    <a:pt x="527304" y="1761744"/>
                  </a:lnTo>
                  <a:lnTo>
                    <a:pt x="527304" y="1865376"/>
                  </a:lnTo>
                  <a:lnTo>
                    <a:pt x="333261" y="1289177"/>
                  </a:lnTo>
                  <a:lnTo>
                    <a:pt x="172961" y="758571"/>
                  </a:lnTo>
                  <a:lnTo>
                    <a:pt x="29528" y="2239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>
                <a:alpha val="20000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1">
              <a:extLst>
                <a:ext uri="{FF2B5EF4-FFF2-40B4-BE49-F238E27FC236}">
                  <a16:creationId xmlns:a16="http://schemas.microsoft.com/office/drawing/2014/main" id="{199A1DD3-3623-4E0F-970E-936231F4FF21}"/>
                </a:ext>
              </a:extLst>
            </p:cNvPr>
            <p:cNvSpPr/>
            <p:nvPr/>
          </p:nvSpPr>
          <p:spPr>
            <a:xfrm>
              <a:off x="748284" y="9002268"/>
              <a:ext cx="499872" cy="1143000"/>
            </a:xfrm>
            <a:custGeom>
              <a:avLst/>
              <a:gdLst/>
              <a:ahLst/>
              <a:cxnLst/>
              <a:rect l="0" t="0" r="0" b="0"/>
              <a:pathLst>
                <a:path w="499872" h="1143000">
                  <a:moveTo>
                    <a:pt x="0" y="0"/>
                  </a:moveTo>
                  <a:lnTo>
                    <a:pt x="33884" y="83186"/>
                  </a:lnTo>
                  <a:lnTo>
                    <a:pt x="156743" y="399009"/>
                  </a:lnTo>
                  <a:lnTo>
                    <a:pt x="292354" y="706578"/>
                  </a:lnTo>
                  <a:lnTo>
                    <a:pt x="499872" y="1143000"/>
                  </a:lnTo>
                  <a:lnTo>
                    <a:pt x="461772" y="1143000"/>
                  </a:lnTo>
                  <a:lnTo>
                    <a:pt x="258445" y="723202"/>
                  </a:lnTo>
                  <a:lnTo>
                    <a:pt x="127089" y="415634"/>
                  </a:lnTo>
                  <a:lnTo>
                    <a:pt x="0" y="1080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2">
              <a:extLst>
                <a:ext uri="{FF2B5EF4-FFF2-40B4-BE49-F238E27FC236}">
                  <a16:creationId xmlns:a16="http://schemas.microsoft.com/office/drawing/2014/main" id="{D998E533-F42E-4108-A82F-020E7937749B}"/>
                </a:ext>
              </a:extLst>
            </p:cNvPr>
            <p:cNvSpPr/>
            <p:nvPr/>
          </p:nvSpPr>
          <p:spPr>
            <a:xfrm>
              <a:off x="748284" y="9002268"/>
              <a:ext cx="499872" cy="1143000"/>
            </a:xfrm>
            <a:custGeom>
              <a:avLst/>
              <a:gdLst/>
              <a:ahLst/>
              <a:cxnLst/>
              <a:rect l="0" t="0" r="0" b="0"/>
              <a:pathLst>
                <a:path w="499872" h="1143000">
                  <a:moveTo>
                    <a:pt x="0" y="0"/>
                  </a:moveTo>
                  <a:lnTo>
                    <a:pt x="33884" y="83186"/>
                  </a:lnTo>
                  <a:lnTo>
                    <a:pt x="156743" y="399009"/>
                  </a:lnTo>
                  <a:lnTo>
                    <a:pt x="292354" y="706578"/>
                  </a:lnTo>
                  <a:lnTo>
                    <a:pt x="499872" y="1143000"/>
                  </a:lnTo>
                  <a:lnTo>
                    <a:pt x="461772" y="1143000"/>
                  </a:lnTo>
                  <a:lnTo>
                    <a:pt x="258445" y="723202"/>
                  </a:lnTo>
                  <a:lnTo>
                    <a:pt x="127089" y="415634"/>
                  </a:lnTo>
                  <a:lnTo>
                    <a:pt x="0" y="1080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>
                <a:alpha val="20000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3">
              <a:extLst>
                <a:ext uri="{FF2B5EF4-FFF2-40B4-BE49-F238E27FC236}">
                  <a16:creationId xmlns:a16="http://schemas.microsoft.com/office/drawing/2014/main" id="{19BF3D30-704E-4841-A734-650D4CA0A010}"/>
                </a:ext>
              </a:extLst>
            </p:cNvPr>
            <p:cNvSpPr/>
            <p:nvPr/>
          </p:nvSpPr>
          <p:spPr>
            <a:xfrm>
              <a:off x="89916" y="6701028"/>
              <a:ext cx="82296" cy="502920"/>
            </a:xfrm>
            <a:custGeom>
              <a:avLst/>
              <a:gdLst/>
              <a:ahLst/>
              <a:cxnLst/>
              <a:rect l="0" t="0" r="0" b="0"/>
              <a:pathLst>
                <a:path w="82296" h="502920">
                  <a:moveTo>
                    <a:pt x="0" y="0"/>
                  </a:moveTo>
                  <a:lnTo>
                    <a:pt x="65837" y="299211"/>
                  </a:lnTo>
                  <a:lnTo>
                    <a:pt x="82296" y="502920"/>
                  </a:lnTo>
                  <a:lnTo>
                    <a:pt x="74066" y="465455"/>
                  </a:lnTo>
                  <a:lnTo>
                    <a:pt x="0" y="1289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4">
              <a:extLst>
                <a:ext uri="{FF2B5EF4-FFF2-40B4-BE49-F238E27FC236}">
                  <a16:creationId xmlns:a16="http://schemas.microsoft.com/office/drawing/2014/main" id="{0AB142A5-FF80-4113-92BF-8A0EA88FBEFF}"/>
                </a:ext>
              </a:extLst>
            </p:cNvPr>
            <p:cNvSpPr/>
            <p:nvPr/>
          </p:nvSpPr>
          <p:spPr>
            <a:xfrm>
              <a:off x="89916" y="6701028"/>
              <a:ext cx="82296" cy="502920"/>
            </a:xfrm>
            <a:custGeom>
              <a:avLst/>
              <a:gdLst/>
              <a:ahLst/>
              <a:cxnLst/>
              <a:rect l="0" t="0" r="0" b="0"/>
              <a:pathLst>
                <a:path w="82296" h="502920">
                  <a:moveTo>
                    <a:pt x="0" y="0"/>
                  </a:moveTo>
                  <a:lnTo>
                    <a:pt x="65837" y="299211"/>
                  </a:lnTo>
                  <a:lnTo>
                    <a:pt x="82296" y="502920"/>
                  </a:lnTo>
                  <a:lnTo>
                    <a:pt x="74066" y="465455"/>
                  </a:lnTo>
                  <a:lnTo>
                    <a:pt x="0" y="1289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>
                <a:alpha val="20000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5">
              <a:extLst>
                <a:ext uri="{FF2B5EF4-FFF2-40B4-BE49-F238E27FC236}">
                  <a16:creationId xmlns:a16="http://schemas.microsoft.com/office/drawing/2014/main" id="{C3C03855-4522-49C1-A355-41DE936D0F9C}"/>
                </a:ext>
              </a:extLst>
            </p:cNvPr>
            <p:cNvSpPr/>
            <p:nvPr/>
          </p:nvSpPr>
          <p:spPr>
            <a:xfrm>
              <a:off x="172212" y="7203948"/>
              <a:ext cx="670560" cy="2667000"/>
            </a:xfrm>
            <a:custGeom>
              <a:avLst/>
              <a:gdLst/>
              <a:ahLst/>
              <a:cxnLst/>
              <a:rect l="0" t="0" r="0" b="0"/>
              <a:pathLst>
                <a:path w="670560" h="2667000">
                  <a:moveTo>
                    <a:pt x="0" y="0"/>
                  </a:moveTo>
                  <a:lnTo>
                    <a:pt x="46685" y="190754"/>
                  </a:lnTo>
                  <a:lnTo>
                    <a:pt x="93370" y="535051"/>
                  </a:lnTo>
                  <a:lnTo>
                    <a:pt x="152781" y="875157"/>
                  </a:lnTo>
                  <a:lnTo>
                    <a:pt x="233426" y="1248410"/>
                  </a:lnTo>
                  <a:lnTo>
                    <a:pt x="322542" y="1613535"/>
                  </a:lnTo>
                  <a:lnTo>
                    <a:pt x="437134" y="1974329"/>
                  </a:lnTo>
                  <a:lnTo>
                    <a:pt x="522021" y="2210753"/>
                  </a:lnTo>
                  <a:lnTo>
                    <a:pt x="611149" y="2438870"/>
                  </a:lnTo>
                  <a:lnTo>
                    <a:pt x="657822" y="2621369"/>
                  </a:lnTo>
                  <a:lnTo>
                    <a:pt x="670560" y="2667000"/>
                  </a:lnTo>
                  <a:lnTo>
                    <a:pt x="602653" y="2521826"/>
                  </a:lnTo>
                  <a:lnTo>
                    <a:pt x="500799" y="2256371"/>
                  </a:lnTo>
                  <a:lnTo>
                    <a:pt x="403187" y="1982622"/>
                  </a:lnTo>
                  <a:lnTo>
                    <a:pt x="292837" y="1621790"/>
                  </a:lnTo>
                  <a:lnTo>
                    <a:pt x="199466" y="1252601"/>
                  </a:lnTo>
                  <a:lnTo>
                    <a:pt x="123076" y="879348"/>
                  </a:lnTo>
                  <a:lnTo>
                    <a:pt x="55169" y="4438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6">
              <a:extLst>
                <a:ext uri="{FF2B5EF4-FFF2-40B4-BE49-F238E27FC236}">
                  <a16:creationId xmlns:a16="http://schemas.microsoft.com/office/drawing/2014/main" id="{DDD22D31-D5AA-41F8-8B87-74DD8662C616}"/>
                </a:ext>
              </a:extLst>
            </p:cNvPr>
            <p:cNvSpPr/>
            <p:nvPr/>
          </p:nvSpPr>
          <p:spPr>
            <a:xfrm>
              <a:off x="172212" y="7203948"/>
              <a:ext cx="670560" cy="2667000"/>
            </a:xfrm>
            <a:custGeom>
              <a:avLst/>
              <a:gdLst/>
              <a:ahLst/>
              <a:cxnLst/>
              <a:rect l="0" t="0" r="0" b="0"/>
              <a:pathLst>
                <a:path w="670560" h="2667000">
                  <a:moveTo>
                    <a:pt x="0" y="0"/>
                  </a:moveTo>
                  <a:lnTo>
                    <a:pt x="46685" y="190754"/>
                  </a:lnTo>
                  <a:lnTo>
                    <a:pt x="93370" y="535051"/>
                  </a:lnTo>
                  <a:lnTo>
                    <a:pt x="152781" y="875157"/>
                  </a:lnTo>
                  <a:lnTo>
                    <a:pt x="233426" y="1248410"/>
                  </a:lnTo>
                  <a:lnTo>
                    <a:pt x="322542" y="1613535"/>
                  </a:lnTo>
                  <a:lnTo>
                    <a:pt x="437134" y="1974329"/>
                  </a:lnTo>
                  <a:lnTo>
                    <a:pt x="522021" y="2210753"/>
                  </a:lnTo>
                  <a:lnTo>
                    <a:pt x="611149" y="2438870"/>
                  </a:lnTo>
                  <a:lnTo>
                    <a:pt x="657822" y="2621369"/>
                  </a:lnTo>
                  <a:lnTo>
                    <a:pt x="670560" y="2667000"/>
                  </a:lnTo>
                  <a:lnTo>
                    <a:pt x="602653" y="2521826"/>
                  </a:lnTo>
                  <a:lnTo>
                    <a:pt x="500799" y="2256371"/>
                  </a:lnTo>
                  <a:lnTo>
                    <a:pt x="403187" y="1982622"/>
                  </a:lnTo>
                  <a:lnTo>
                    <a:pt x="292837" y="1621790"/>
                  </a:lnTo>
                  <a:lnTo>
                    <a:pt x="199466" y="1252601"/>
                  </a:lnTo>
                  <a:lnTo>
                    <a:pt x="123076" y="879348"/>
                  </a:lnTo>
                  <a:lnTo>
                    <a:pt x="55169" y="4438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>
                <a:alpha val="20000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47">
              <a:extLst>
                <a:ext uri="{FF2B5EF4-FFF2-40B4-BE49-F238E27FC236}">
                  <a16:creationId xmlns:a16="http://schemas.microsoft.com/office/drawing/2014/main" id="{78AC1DC7-02FD-47F4-BEBA-DC5E33A9F903}"/>
                </a:ext>
              </a:extLst>
            </p:cNvPr>
            <p:cNvSpPr/>
            <p:nvPr/>
          </p:nvSpPr>
          <p:spPr>
            <a:xfrm>
              <a:off x="876300" y="9849612"/>
              <a:ext cx="140208" cy="295656"/>
            </a:xfrm>
            <a:custGeom>
              <a:avLst/>
              <a:gdLst/>
              <a:ahLst/>
              <a:cxnLst/>
              <a:rect l="0" t="0" r="0" b="0"/>
              <a:pathLst>
                <a:path w="140208" h="295656">
                  <a:moveTo>
                    <a:pt x="0" y="0"/>
                  </a:moveTo>
                  <a:lnTo>
                    <a:pt x="140208" y="295656"/>
                  </a:lnTo>
                  <a:lnTo>
                    <a:pt x="101981" y="295656"/>
                  </a:lnTo>
                  <a:lnTo>
                    <a:pt x="46736" y="1499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48">
              <a:extLst>
                <a:ext uri="{FF2B5EF4-FFF2-40B4-BE49-F238E27FC236}">
                  <a16:creationId xmlns:a16="http://schemas.microsoft.com/office/drawing/2014/main" id="{BCDAACFA-27FD-4B26-BFE9-CCE6DDEE56BA}"/>
                </a:ext>
              </a:extLst>
            </p:cNvPr>
            <p:cNvSpPr/>
            <p:nvPr/>
          </p:nvSpPr>
          <p:spPr>
            <a:xfrm>
              <a:off x="876300" y="9849612"/>
              <a:ext cx="140208" cy="295656"/>
            </a:xfrm>
            <a:custGeom>
              <a:avLst/>
              <a:gdLst/>
              <a:ahLst/>
              <a:cxnLst/>
              <a:rect l="0" t="0" r="0" b="0"/>
              <a:pathLst>
                <a:path w="140208" h="295656">
                  <a:moveTo>
                    <a:pt x="0" y="0"/>
                  </a:moveTo>
                  <a:lnTo>
                    <a:pt x="140208" y="295656"/>
                  </a:lnTo>
                  <a:lnTo>
                    <a:pt x="101981" y="295656"/>
                  </a:lnTo>
                  <a:lnTo>
                    <a:pt x="46736" y="1499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>
                <a:alpha val="20000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49">
              <a:extLst>
                <a:ext uri="{FF2B5EF4-FFF2-40B4-BE49-F238E27FC236}">
                  <a16:creationId xmlns:a16="http://schemas.microsoft.com/office/drawing/2014/main" id="{0B3DE73E-DCCF-4480-9CB6-BC1317D7C9EF}"/>
                </a:ext>
              </a:extLst>
            </p:cNvPr>
            <p:cNvSpPr/>
            <p:nvPr/>
          </p:nvSpPr>
          <p:spPr>
            <a:xfrm>
              <a:off x="156972" y="6999732"/>
              <a:ext cx="64008" cy="393192"/>
            </a:xfrm>
            <a:custGeom>
              <a:avLst/>
              <a:gdLst/>
              <a:ahLst/>
              <a:cxnLst/>
              <a:rect l="0" t="0" r="0" b="0"/>
              <a:pathLst>
                <a:path w="64008" h="393192">
                  <a:moveTo>
                    <a:pt x="0" y="0"/>
                  </a:moveTo>
                  <a:lnTo>
                    <a:pt x="34138" y="153162"/>
                  </a:lnTo>
                  <a:lnTo>
                    <a:pt x="34138" y="169673"/>
                  </a:lnTo>
                  <a:lnTo>
                    <a:pt x="64008" y="393192"/>
                  </a:lnTo>
                  <a:lnTo>
                    <a:pt x="17069" y="2028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0">
              <a:extLst>
                <a:ext uri="{FF2B5EF4-FFF2-40B4-BE49-F238E27FC236}">
                  <a16:creationId xmlns:a16="http://schemas.microsoft.com/office/drawing/2014/main" id="{BFB16D06-2E58-4CBE-BABA-34AA4EE3B034}"/>
                </a:ext>
              </a:extLst>
            </p:cNvPr>
            <p:cNvSpPr/>
            <p:nvPr/>
          </p:nvSpPr>
          <p:spPr>
            <a:xfrm>
              <a:off x="156972" y="6999732"/>
              <a:ext cx="64008" cy="393192"/>
            </a:xfrm>
            <a:custGeom>
              <a:avLst/>
              <a:gdLst/>
              <a:ahLst/>
              <a:cxnLst/>
              <a:rect l="0" t="0" r="0" b="0"/>
              <a:pathLst>
                <a:path w="64008" h="393192">
                  <a:moveTo>
                    <a:pt x="0" y="0"/>
                  </a:moveTo>
                  <a:lnTo>
                    <a:pt x="34138" y="153162"/>
                  </a:lnTo>
                  <a:lnTo>
                    <a:pt x="34138" y="169673"/>
                  </a:lnTo>
                  <a:lnTo>
                    <a:pt x="64008" y="393192"/>
                  </a:lnTo>
                  <a:lnTo>
                    <a:pt x="17069" y="2028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>
                <a:alpha val="20000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1">
              <a:extLst>
                <a:ext uri="{FF2B5EF4-FFF2-40B4-BE49-F238E27FC236}">
                  <a16:creationId xmlns:a16="http://schemas.microsoft.com/office/drawing/2014/main" id="{CB3E0AA0-0494-4256-8ACB-EB8383D9592F}"/>
                </a:ext>
              </a:extLst>
            </p:cNvPr>
            <p:cNvSpPr/>
            <p:nvPr/>
          </p:nvSpPr>
          <p:spPr>
            <a:xfrm>
              <a:off x="717804" y="5759196"/>
              <a:ext cx="1703832" cy="3243072"/>
            </a:xfrm>
            <a:custGeom>
              <a:avLst/>
              <a:gdLst/>
              <a:ahLst/>
              <a:cxnLst/>
              <a:rect l="0" t="0" r="0" b="0"/>
              <a:pathLst>
                <a:path w="1703832" h="3243072">
                  <a:moveTo>
                    <a:pt x="1703832" y="0"/>
                  </a:moveTo>
                  <a:lnTo>
                    <a:pt x="1703832" y="4191"/>
                  </a:lnTo>
                  <a:lnTo>
                    <a:pt x="1538478" y="161798"/>
                  </a:lnTo>
                  <a:lnTo>
                    <a:pt x="1377442" y="327660"/>
                  </a:lnTo>
                  <a:lnTo>
                    <a:pt x="1229106" y="501777"/>
                  </a:lnTo>
                  <a:lnTo>
                    <a:pt x="1080770" y="680086"/>
                  </a:lnTo>
                  <a:lnTo>
                    <a:pt x="894334" y="920623"/>
                  </a:lnTo>
                  <a:lnTo>
                    <a:pt x="724789" y="1177798"/>
                  </a:lnTo>
                  <a:lnTo>
                    <a:pt x="563753" y="1434973"/>
                  </a:lnTo>
                  <a:lnTo>
                    <a:pt x="423799" y="1704467"/>
                  </a:lnTo>
                  <a:lnTo>
                    <a:pt x="300863" y="1982343"/>
                  </a:lnTo>
                  <a:lnTo>
                    <a:pt x="190729" y="2264284"/>
                  </a:lnTo>
                  <a:lnTo>
                    <a:pt x="114440" y="2558796"/>
                  </a:lnTo>
                  <a:lnTo>
                    <a:pt x="55105" y="2857373"/>
                  </a:lnTo>
                  <a:lnTo>
                    <a:pt x="29667" y="3155950"/>
                  </a:lnTo>
                  <a:lnTo>
                    <a:pt x="29667" y="3243072"/>
                  </a:lnTo>
                  <a:lnTo>
                    <a:pt x="0" y="3172587"/>
                  </a:lnTo>
                  <a:lnTo>
                    <a:pt x="4242" y="3155950"/>
                  </a:lnTo>
                  <a:lnTo>
                    <a:pt x="29667" y="2853183"/>
                  </a:lnTo>
                  <a:lnTo>
                    <a:pt x="89002" y="2554605"/>
                  </a:lnTo>
                  <a:lnTo>
                    <a:pt x="169532" y="2260219"/>
                  </a:lnTo>
                  <a:lnTo>
                    <a:pt x="279781" y="1969897"/>
                  </a:lnTo>
                  <a:lnTo>
                    <a:pt x="402590" y="1696212"/>
                  </a:lnTo>
                  <a:lnTo>
                    <a:pt x="551053" y="1422527"/>
                  </a:lnTo>
                  <a:lnTo>
                    <a:pt x="707771" y="1165352"/>
                  </a:lnTo>
                  <a:lnTo>
                    <a:pt x="885825" y="912368"/>
                  </a:lnTo>
                  <a:lnTo>
                    <a:pt x="1072261" y="676021"/>
                  </a:lnTo>
                  <a:lnTo>
                    <a:pt x="1216406" y="497713"/>
                  </a:lnTo>
                  <a:lnTo>
                    <a:pt x="1373251" y="323469"/>
                  </a:lnTo>
                  <a:lnTo>
                    <a:pt x="1534287" y="157607"/>
                  </a:lnTo>
                  <a:lnTo>
                    <a:pt x="1703832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2">
              <a:extLst>
                <a:ext uri="{FF2B5EF4-FFF2-40B4-BE49-F238E27FC236}">
                  <a16:creationId xmlns:a16="http://schemas.microsoft.com/office/drawing/2014/main" id="{F0073328-A5B0-454A-AE37-E12C3998CF74}"/>
                </a:ext>
              </a:extLst>
            </p:cNvPr>
            <p:cNvSpPr/>
            <p:nvPr/>
          </p:nvSpPr>
          <p:spPr>
            <a:xfrm>
              <a:off x="717804" y="5759196"/>
              <a:ext cx="1703832" cy="3243072"/>
            </a:xfrm>
            <a:custGeom>
              <a:avLst/>
              <a:gdLst/>
              <a:ahLst/>
              <a:cxnLst/>
              <a:rect l="0" t="0" r="0" b="0"/>
              <a:pathLst>
                <a:path w="1703832" h="3243072">
                  <a:moveTo>
                    <a:pt x="1703832" y="0"/>
                  </a:moveTo>
                  <a:lnTo>
                    <a:pt x="1703832" y="4191"/>
                  </a:lnTo>
                  <a:lnTo>
                    <a:pt x="1538478" y="161798"/>
                  </a:lnTo>
                  <a:lnTo>
                    <a:pt x="1377442" y="327660"/>
                  </a:lnTo>
                  <a:lnTo>
                    <a:pt x="1229106" y="501777"/>
                  </a:lnTo>
                  <a:lnTo>
                    <a:pt x="1080770" y="680086"/>
                  </a:lnTo>
                  <a:lnTo>
                    <a:pt x="894334" y="920623"/>
                  </a:lnTo>
                  <a:lnTo>
                    <a:pt x="724789" y="1177798"/>
                  </a:lnTo>
                  <a:lnTo>
                    <a:pt x="563753" y="1434973"/>
                  </a:lnTo>
                  <a:lnTo>
                    <a:pt x="423799" y="1704467"/>
                  </a:lnTo>
                  <a:lnTo>
                    <a:pt x="300863" y="1982343"/>
                  </a:lnTo>
                  <a:lnTo>
                    <a:pt x="190729" y="2264284"/>
                  </a:lnTo>
                  <a:lnTo>
                    <a:pt x="114440" y="2558796"/>
                  </a:lnTo>
                  <a:lnTo>
                    <a:pt x="55105" y="2857373"/>
                  </a:lnTo>
                  <a:lnTo>
                    <a:pt x="29667" y="3155950"/>
                  </a:lnTo>
                  <a:lnTo>
                    <a:pt x="29667" y="3243072"/>
                  </a:lnTo>
                  <a:lnTo>
                    <a:pt x="0" y="3172587"/>
                  </a:lnTo>
                  <a:lnTo>
                    <a:pt x="4242" y="3155950"/>
                  </a:lnTo>
                  <a:lnTo>
                    <a:pt x="29667" y="2853183"/>
                  </a:lnTo>
                  <a:lnTo>
                    <a:pt x="89002" y="2554605"/>
                  </a:lnTo>
                  <a:lnTo>
                    <a:pt x="169532" y="2260219"/>
                  </a:lnTo>
                  <a:lnTo>
                    <a:pt x="279781" y="1969897"/>
                  </a:lnTo>
                  <a:lnTo>
                    <a:pt x="402590" y="1696212"/>
                  </a:lnTo>
                  <a:lnTo>
                    <a:pt x="551053" y="1422527"/>
                  </a:lnTo>
                  <a:lnTo>
                    <a:pt x="707771" y="1165352"/>
                  </a:lnTo>
                  <a:lnTo>
                    <a:pt x="885825" y="912368"/>
                  </a:lnTo>
                  <a:lnTo>
                    <a:pt x="1072261" y="676021"/>
                  </a:lnTo>
                  <a:lnTo>
                    <a:pt x="1216406" y="497713"/>
                  </a:lnTo>
                  <a:lnTo>
                    <a:pt x="1373251" y="323469"/>
                  </a:lnTo>
                  <a:lnTo>
                    <a:pt x="1534287" y="157607"/>
                  </a:lnTo>
                  <a:lnTo>
                    <a:pt x="1703832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>
                <a:alpha val="20000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3">
              <a:extLst>
                <a:ext uri="{FF2B5EF4-FFF2-40B4-BE49-F238E27FC236}">
                  <a16:creationId xmlns:a16="http://schemas.microsoft.com/office/drawing/2014/main" id="{1268E964-87CF-4C5D-A9A7-0E8E36ED6E58}"/>
                </a:ext>
              </a:extLst>
            </p:cNvPr>
            <p:cNvSpPr/>
            <p:nvPr/>
          </p:nvSpPr>
          <p:spPr>
            <a:xfrm>
              <a:off x="857125" y="9807479"/>
              <a:ext cx="19175" cy="42133"/>
            </a:xfrm>
            <a:custGeom>
              <a:avLst/>
              <a:gdLst/>
              <a:ahLst/>
              <a:cxnLst/>
              <a:rect l="0" t="0" r="0" b="0"/>
              <a:pathLst>
                <a:path w="19175" h="42133">
                  <a:moveTo>
                    <a:pt x="0" y="0"/>
                  </a:moveTo>
                  <a:lnTo>
                    <a:pt x="19175" y="42133"/>
                  </a:lnTo>
                  <a:lnTo>
                    <a:pt x="2043" y="89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4">
              <a:extLst>
                <a:ext uri="{FF2B5EF4-FFF2-40B4-BE49-F238E27FC236}">
                  <a16:creationId xmlns:a16="http://schemas.microsoft.com/office/drawing/2014/main" id="{2D448C9F-8BCB-4F3D-B19A-C55F51B8A044}"/>
                </a:ext>
              </a:extLst>
            </p:cNvPr>
            <p:cNvSpPr/>
            <p:nvPr/>
          </p:nvSpPr>
          <p:spPr>
            <a:xfrm>
              <a:off x="717804" y="9035796"/>
              <a:ext cx="139321" cy="771683"/>
            </a:xfrm>
            <a:custGeom>
              <a:avLst/>
              <a:gdLst/>
              <a:ahLst/>
              <a:cxnLst/>
              <a:rect l="0" t="0" r="0" b="0"/>
              <a:pathLst>
                <a:path w="139321" h="771683">
                  <a:moveTo>
                    <a:pt x="0" y="0"/>
                  </a:moveTo>
                  <a:lnTo>
                    <a:pt x="25705" y="62230"/>
                  </a:lnTo>
                  <a:lnTo>
                    <a:pt x="29985" y="74676"/>
                  </a:lnTo>
                  <a:lnTo>
                    <a:pt x="51410" y="332169"/>
                  </a:lnTo>
                  <a:lnTo>
                    <a:pt x="89954" y="556387"/>
                  </a:lnTo>
                  <a:lnTo>
                    <a:pt x="139321" y="771683"/>
                  </a:lnTo>
                  <a:lnTo>
                    <a:pt x="94247" y="672643"/>
                  </a:lnTo>
                  <a:lnTo>
                    <a:pt x="64249" y="606210"/>
                  </a:lnTo>
                  <a:lnTo>
                    <a:pt x="21412" y="336321"/>
                  </a:lnTo>
                  <a:lnTo>
                    <a:pt x="4280" y="1660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8" name="Shape 55">
              <a:extLst>
                <a:ext uri="{FF2B5EF4-FFF2-40B4-BE49-F238E27FC236}">
                  <a16:creationId xmlns:a16="http://schemas.microsoft.com/office/drawing/2014/main" id="{6E4A9278-CC73-4898-8BE1-845EC65B461C}"/>
                </a:ext>
              </a:extLst>
            </p:cNvPr>
            <p:cNvSpPr/>
            <p:nvPr/>
          </p:nvSpPr>
          <p:spPr>
            <a:xfrm>
              <a:off x="717804" y="9035796"/>
              <a:ext cx="158496" cy="813816"/>
            </a:xfrm>
            <a:custGeom>
              <a:avLst/>
              <a:gdLst/>
              <a:ahLst/>
              <a:cxnLst/>
              <a:rect l="0" t="0" r="0" b="0"/>
              <a:pathLst>
                <a:path w="158496" h="813816">
                  <a:moveTo>
                    <a:pt x="0" y="0"/>
                  </a:moveTo>
                  <a:lnTo>
                    <a:pt x="25705" y="62230"/>
                  </a:lnTo>
                  <a:lnTo>
                    <a:pt x="29985" y="74676"/>
                  </a:lnTo>
                  <a:lnTo>
                    <a:pt x="51410" y="332169"/>
                  </a:lnTo>
                  <a:lnTo>
                    <a:pt x="89954" y="556387"/>
                  </a:lnTo>
                  <a:lnTo>
                    <a:pt x="141364" y="780593"/>
                  </a:lnTo>
                  <a:lnTo>
                    <a:pt x="158496" y="813816"/>
                  </a:lnTo>
                  <a:lnTo>
                    <a:pt x="94247" y="672643"/>
                  </a:lnTo>
                  <a:lnTo>
                    <a:pt x="64249" y="606210"/>
                  </a:lnTo>
                  <a:lnTo>
                    <a:pt x="21412" y="336321"/>
                  </a:lnTo>
                  <a:lnTo>
                    <a:pt x="4280" y="1660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>
                <a:alpha val="20000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9" name="Shape 56">
              <a:extLst>
                <a:ext uri="{FF2B5EF4-FFF2-40B4-BE49-F238E27FC236}">
                  <a16:creationId xmlns:a16="http://schemas.microsoft.com/office/drawing/2014/main" id="{4BA7E15A-9F10-4E23-A24B-CE81A2B4560D}"/>
                </a:ext>
              </a:extLst>
            </p:cNvPr>
            <p:cNvSpPr/>
            <p:nvPr/>
          </p:nvSpPr>
          <p:spPr>
            <a:xfrm>
              <a:off x="842772" y="9870948"/>
              <a:ext cx="131064" cy="274320"/>
            </a:xfrm>
            <a:custGeom>
              <a:avLst/>
              <a:gdLst/>
              <a:ahLst/>
              <a:cxnLst/>
              <a:rect l="0" t="0" r="0" b="0"/>
              <a:pathLst>
                <a:path w="131064" h="274320">
                  <a:moveTo>
                    <a:pt x="0" y="0"/>
                  </a:moveTo>
                  <a:lnTo>
                    <a:pt x="131064" y="274320"/>
                  </a:lnTo>
                  <a:lnTo>
                    <a:pt x="101473" y="2743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0" name="Shape 57">
              <a:extLst>
                <a:ext uri="{FF2B5EF4-FFF2-40B4-BE49-F238E27FC236}">
                  <a16:creationId xmlns:a16="http://schemas.microsoft.com/office/drawing/2014/main" id="{8943FB58-F570-4CDC-B4FA-2CA2516E0D92}"/>
                </a:ext>
              </a:extLst>
            </p:cNvPr>
            <p:cNvSpPr/>
            <p:nvPr/>
          </p:nvSpPr>
          <p:spPr>
            <a:xfrm>
              <a:off x="842772" y="9870948"/>
              <a:ext cx="131064" cy="274320"/>
            </a:xfrm>
            <a:custGeom>
              <a:avLst/>
              <a:gdLst/>
              <a:ahLst/>
              <a:cxnLst/>
              <a:rect l="0" t="0" r="0" b="0"/>
              <a:pathLst>
                <a:path w="131064" h="274320">
                  <a:moveTo>
                    <a:pt x="0" y="0"/>
                  </a:moveTo>
                  <a:lnTo>
                    <a:pt x="131064" y="274320"/>
                  </a:lnTo>
                  <a:lnTo>
                    <a:pt x="101473" y="2743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>
                <a:alpha val="20000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1" name="Shape 58">
              <a:extLst>
                <a:ext uri="{FF2B5EF4-FFF2-40B4-BE49-F238E27FC236}">
                  <a16:creationId xmlns:a16="http://schemas.microsoft.com/office/drawing/2014/main" id="{96A23A61-02A9-4DD5-B712-AA7B9C68F3BF}"/>
                </a:ext>
              </a:extLst>
            </p:cNvPr>
            <p:cNvSpPr/>
            <p:nvPr/>
          </p:nvSpPr>
          <p:spPr>
            <a:xfrm>
              <a:off x="717804" y="8932164"/>
              <a:ext cx="30480" cy="179832"/>
            </a:xfrm>
            <a:custGeom>
              <a:avLst/>
              <a:gdLst/>
              <a:ahLst/>
              <a:cxnLst/>
              <a:rect l="0" t="0" r="0" b="0"/>
              <a:pathLst>
                <a:path w="30480" h="179832">
                  <a:moveTo>
                    <a:pt x="0" y="0"/>
                  </a:moveTo>
                  <a:lnTo>
                    <a:pt x="30480" y="71120"/>
                  </a:lnTo>
                  <a:lnTo>
                    <a:pt x="30480" y="179832"/>
                  </a:lnTo>
                  <a:lnTo>
                    <a:pt x="26124" y="167259"/>
                  </a:lnTo>
                  <a:lnTo>
                    <a:pt x="0" y="1045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2" name="Shape 59">
              <a:extLst>
                <a:ext uri="{FF2B5EF4-FFF2-40B4-BE49-F238E27FC236}">
                  <a16:creationId xmlns:a16="http://schemas.microsoft.com/office/drawing/2014/main" id="{27CDC817-3F93-4F81-A365-C5E13C7BB755}"/>
                </a:ext>
              </a:extLst>
            </p:cNvPr>
            <p:cNvSpPr/>
            <p:nvPr/>
          </p:nvSpPr>
          <p:spPr>
            <a:xfrm>
              <a:off x="717804" y="8932164"/>
              <a:ext cx="30480" cy="179832"/>
            </a:xfrm>
            <a:custGeom>
              <a:avLst/>
              <a:gdLst/>
              <a:ahLst/>
              <a:cxnLst/>
              <a:rect l="0" t="0" r="0" b="0"/>
              <a:pathLst>
                <a:path w="30480" h="179832">
                  <a:moveTo>
                    <a:pt x="0" y="0"/>
                  </a:moveTo>
                  <a:lnTo>
                    <a:pt x="30480" y="71120"/>
                  </a:lnTo>
                  <a:lnTo>
                    <a:pt x="30480" y="179832"/>
                  </a:lnTo>
                  <a:lnTo>
                    <a:pt x="26124" y="167259"/>
                  </a:lnTo>
                  <a:lnTo>
                    <a:pt x="0" y="1045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>
                <a:alpha val="20000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3" name="Shape 60">
              <a:extLst>
                <a:ext uri="{FF2B5EF4-FFF2-40B4-BE49-F238E27FC236}">
                  <a16:creationId xmlns:a16="http://schemas.microsoft.com/office/drawing/2014/main" id="{11C0950B-192A-4A5D-98E8-4AB81F7959E8}"/>
                </a:ext>
              </a:extLst>
            </p:cNvPr>
            <p:cNvSpPr/>
            <p:nvPr/>
          </p:nvSpPr>
          <p:spPr>
            <a:xfrm>
              <a:off x="781812" y="9642348"/>
              <a:ext cx="195072" cy="502920"/>
            </a:xfrm>
            <a:custGeom>
              <a:avLst/>
              <a:gdLst/>
              <a:ahLst/>
              <a:cxnLst/>
              <a:rect l="0" t="0" r="0" b="0"/>
              <a:pathLst>
                <a:path w="195072" h="502920">
                  <a:moveTo>
                    <a:pt x="0" y="0"/>
                  </a:moveTo>
                  <a:lnTo>
                    <a:pt x="29680" y="66497"/>
                  </a:lnTo>
                  <a:lnTo>
                    <a:pt x="93294" y="207823"/>
                  </a:lnTo>
                  <a:lnTo>
                    <a:pt x="139941" y="357442"/>
                  </a:lnTo>
                  <a:lnTo>
                    <a:pt x="195072" y="502920"/>
                  </a:lnTo>
                  <a:lnTo>
                    <a:pt x="190881" y="502920"/>
                  </a:lnTo>
                  <a:lnTo>
                    <a:pt x="59373" y="228600"/>
                  </a:lnTo>
                  <a:lnTo>
                    <a:pt x="46647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546A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4" name="Shape 61">
              <a:extLst>
                <a:ext uri="{FF2B5EF4-FFF2-40B4-BE49-F238E27FC236}">
                  <a16:creationId xmlns:a16="http://schemas.microsoft.com/office/drawing/2014/main" id="{694A430C-CC8D-4D7D-86D5-7EAFD3115ACB}"/>
                </a:ext>
              </a:extLst>
            </p:cNvPr>
            <p:cNvSpPr/>
            <p:nvPr/>
          </p:nvSpPr>
          <p:spPr>
            <a:xfrm>
              <a:off x="781812" y="9642348"/>
              <a:ext cx="195072" cy="502920"/>
            </a:xfrm>
            <a:custGeom>
              <a:avLst/>
              <a:gdLst/>
              <a:ahLst/>
              <a:cxnLst/>
              <a:rect l="0" t="0" r="0" b="0"/>
              <a:pathLst>
                <a:path w="195072" h="502920">
                  <a:moveTo>
                    <a:pt x="0" y="0"/>
                  </a:moveTo>
                  <a:lnTo>
                    <a:pt x="29680" y="66497"/>
                  </a:lnTo>
                  <a:lnTo>
                    <a:pt x="93294" y="207823"/>
                  </a:lnTo>
                  <a:lnTo>
                    <a:pt x="139941" y="357442"/>
                  </a:lnTo>
                  <a:lnTo>
                    <a:pt x="195072" y="502920"/>
                  </a:lnTo>
                  <a:lnTo>
                    <a:pt x="190881" y="502920"/>
                  </a:lnTo>
                  <a:lnTo>
                    <a:pt x="59373" y="228600"/>
                  </a:lnTo>
                  <a:lnTo>
                    <a:pt x="46647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051" cap="flat">
              <a:round/>
            </a:ln>
          </p:spPr>
          <p:style>
            <a:lnRef idx="1">
              <a:srgbClr val="44546A">
                <a:alpha val="20000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D8997FA-C0BF-48AD-ACF2-990EF040A785}"/>
              </a:ext>
            </a:extLst>
          </p:cNvPr>
          <p:cNvSpPr txBox="1"/>
          <p:nvPr/>
        </p:nvSpPr>
        <p:spPr>
          <a:xfrm>
            <a:off x="466165" y="340659"/>
            <a:ext cx="19176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16B6C2-A55E-49D5-BBED-3F77E12D3DFA}"/>
              </a:ext>
            </a:extLst>
          </p:cNvPr>
          <p:cNvSpPr txBox="1"/>
          <p:nvPr/>
        </p:nvSpPr>
        <p:spPr>
          <a:xfrm>
            <a:off x="4034118" y="3288780"/>
            <a:ext cx="77903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Plateforme 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recherche de stages pour étudiants mauritaniens</a:t>
            </a:r>
            <a:endParaRPr lang="fr-FR" sz="2800" b="1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74AB47F-1F29-4B0F-8F6B-9E76C033A07E}"/>
              </a:ext>
            </a:extLst>
          </p:cNvPr>
          <p:cNvSpPr txBox="1"/>
          <p:nvPr/>
        </p:nvSpPr>
        <p:spPr>
          <a:xfrm>
            <a:off x="7010405" y="5360898"/>
            <a:ext cx="5148000" cy="14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6000"/>
              </a:lnSpc>
              <a:spcAft>
                <a:spcPts val="790"/>
              </a:spcAft>
            </a:pPr>
            <a:r>
              <a:rPr lang="fr-FR" sz="1600" b="1" i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Réalise par :  </a:t>
            </a:r>
          </a:p>
          <a:p>
            <a:pPr marL="449580">
              <a:lnSpc>
                <a:spcPct val="106000"/>
              </a:lnSpc>
              <a:spcAft>
                <a:spcPts val="790"/>
              </a:spcAft>
            </a:pPr>
            <a:r>
              <a:rPr lang="fr-FR" sz="16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Mohamed Bakary Soumaré                            C22851  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Aliou Moussa Deh 		            C16662</a:t>
            </a:r>
            <a:endParaRPr lang="fr-FR" sz="1600" b="1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21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F0BB03B-1156-A5EB-1F13-61E83CCF9AA3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A66A77C-CF1D-4AD6-ADA9-D44E915577EF}"/>
              </a:ext>
            </a:extLst>
          </p:cNvPr>
          <p:cNvSpPr txBox="1"/>
          <p:nvPr/>
        </p:nvSpPr>
        <p:spPr>
          <a:xfrm>
            <a:off x="1819835" y="224118"/>
            <a:ext cx="1027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OUTILS UTILUSES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40" y="3886200"/>
            <a:ext cx="2381250" cy="16980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547" y="3768062"/>
            <a:ext cx="2461816" cy="16002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65" y="1378871"/>
            <a:ext cx="1800000" cy="101180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458" y="1242981"/>
            <a:ext cx="1836000" cy="158181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57" y="2185425"/>
            <a:ext cx="2160000" cy="15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6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1173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05D9B92-1FEC-4631-9970-A4D7BDA929BB}"/>
              </a:ext>
            </a:extLst>
          </p:cNvPr>
          <p:cNvSpPr txBox="1"/>
          <p:nvPr/>
        </p:nvSpPr>
        <p:spPr>
          <a:xfrm>
            <a:off x="1972235" y="3021107"/>
            <a:ext cx="905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fr-FR" sz="4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9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1173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05D9B92-1FEC-4631-9970-A4D7BDA929BB}"/>
              </a:ext>
            </a:extLst>
          </p:cNvPr>
          <p:cNvSpPr txBox="1"/>
          <p:nvPr/>
        </p:nvSpPr>
        <p:spPr>
          <a:xfrm>
            <a:off x="1972235" y="3021107"/>
            <a:ext cx="905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2193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F687E7B0-901B-4347-9585-C30BA07FFA63}"/>
              </a:ext>
            </a:extLst>
          </p:cNvPr>
          <p:cNvGrpSpPr/>
          <p:nvPr/>
        </p:nvGrpSpPr>
        <p:grpSpPr>
          <a:xfrm>
            <a:off x="5987018" y="-12700"/>
            <a:ext cx="6210572" cy="6883400"/>
            <a:chOff x="5987018" y="0"/>
            <a:chExt cx="621057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FB7017-685A-4E19-82DD-E826D1FCBCD3}"/>
                </a:ext>
              </a:extLst>
            </p:cNvPr>
            <p:cNvSpPr/>
            <p:nvPr/>
          </p:nvSpPr>
          <p:spPr>
            <a:xfrm>
              <a:off x="5987018" y="0"/>
              <a:ext cx="6210572" cy="6858000"/>
            </a:xfrm>
            <a:custGeom>
              <a:avLst/>
              <a:gdLst>
                <a:gd name="connsiteX0" fmla="*/ 1683919 w 6210572"/>
                <a:gd name="connsiteY0" fmla="*/ 0 h 6858000"/>
                <a:gd name="connsiteX1" fmla="*/ 193050 w 6210572"/>
                <a:gd name="connsiteY1" fmla="*/ 2791653 h 6858000"/>
                <a:gd name="connsiteX2" fmla="*/ 27190 w 6210572"/>
                <a:gd name="connsiteY2" fmla="*/ 3516589 h 6858000"/>
                <a:gd name="connsiteX3" fmla="*/ 603039 w 6210572"/>
                <a:gd name="connsiteY3" fmla="*/ 3458818 h 6858000"/>
                <a:gd name="connsiteX4" fmla="*/ 2470353 w 6210572"/>
                <a:gd name="connsiteY4" fmla="*/ 2467389 h 6858000"/>
                <a:gd name="connsiteX5" fmla="*/ 3077883 w 6210572"/>
                <a:gd name="connsiteY5" fmla="*/ 3792400 h 6858000"/>
                <a:gd name="connsiteX6" fmla="*/ 3776728 w 6210572"/>
                <a:gd name="connsiteY6" fmla="*/ 6858000 h 6858000"/>
                <a:gd name="connsiteX7" fmla="*/ 6210572 w 6210572"/>
                <a:gd name="connsiteY7" fmla="*/ 6858000 h 6858000"/>
                <a:gd name="connsiteX8" fmla="*/ 6210572 w 6210572"/>
                <a:gd name="connsiteY8" fmla="*/ 0 h 6858000"/>
                <a:gd name="connsiteX9" fmla="*/ 1683919 w 6210572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0572" h="6858000">
                  <a:moveTo>
                    <a:pt x="1683919" y="0"/>
                  </a:moveTo>
                  <a:lnTo>
                    <a:pt x="193050" y="2791653"/>
                  </a:lnTo>
                  <a:cubicBezTo>
                    <a:pt x="193050" y="2791653"/>
                    <a:pt x="-86488" y="3380547"/>
                    <a:pt x="27190" y="3516589"/>
                  </a:cubicBezTo>
                  <a:cubicBezTo>
                    <a:pt x="152051" y="3667539"/>
                    <a:pt x="303001" y="3607905"/>
                    <a:pt x="603039" y="3458818"/>
                  </a:cubicBezTo>
                  <a:cubicBezTo>
                    <a:pt x="903076" y="3309731"/>
                    <a:pt x="2036137" y="2355574"/>
                    <a:pt x="2470353" y="2467389"/>
                  </a:cubicBezTo>
                  <a:cubicBezTo>
                    <a:pt x="2800208" y="2553114"/>
                    <a:pt x="2878479" y="2851288"/>
                    <a:pt x="3077883" y="3792400"/>
                  </a:cubicBezTo>
                  <a:cubicBezTo>
                    <a:pt x="3275423" y="4733511"/>
                    <a:pt x="3776728" y="6858000"/>
                    <a:pt x="3776728" y="6858000"/>
                  </a:cubicBezTo>
                  <a:lnTo>
                    <a:pt x="6210572" y="6858000"/>
                  </a:lnTo>
                  <a:lnTo>
                    <a:pt x="6210572" y="0"/>
                  </a:lnTo>
                  <a:lnTo>
                    <a:pt x="1683919" y="0"/>
                  </a:lnTo>
                  <a:close/>
                </a:path>
              </a:pathLst>
            </a:custGeom>
            <a:gradFill flip="none" rotWithShape="0">
              <a:gsLst>
                <a:gs pos="39000">
                  <a:srgbClr val="7B65E8">
                    <a:shade val="67500"/>
                    <a:satMod val="115000"/>
                  </a:srgbClr>
                </a:gs>
                <a:gs pos="77000">
                  <a:srgbClr val="6E56E6">
                    <a:alpha val="0"/>
                  </a:srgbClr>
                </a:gs>
                <a:gs pos="100000">
                  <a:srgbClr val="7B65E8">
                    <a:shade val="100000"/>
                    <a:satMod val="115000"/>
                    <a:alpha val="0"/>
                  </a:srgbClr>
                </a:gs>
              </a:gsLst>
              <a:lin ang="18900000" scaled="1"/>
              <a:tileRect/>
            </a:gradFill>
            <a:ln w="18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B5F4565-0B2C-4183-8164-4BA8EC30AEFC}"/>
                </a:ext>
              </a:extLst>
            </p:cNvPr>
            <p:cNvSpPr/>
            <p:nvPr/>
          </p:nvSpPr>
          <p:spPr>
            <a:xfrm>
              <a:off x="6012345" y="2458302"/>
              <a:ext cx="3632474" cy="3892649"/>
            </a:xfrm>
            <a:custGeom>
              <a:avLst/>
              <a:gdLst>
                <a:gd name="connsiteX0" fmla="*/ 1390 w 3632474"/>
                <a:gd name="connsiteY0" fmla="*/ 1057430 h 3892649"/>
                <a:gd name="connsiteX1" fmla="*/ 1863 w 3632474"/>
                <a:gd name="connsiteY1" fmla="*/ 1058287 h 3892649"/>
                <a:gd name="connsiteX2" fmla="*/ 9409 w 3632474"/>
                <a:gd name="connsiteY2" fmla="*/ 1065628 h 3892649"/>
                <a:gd name="connsiteX3" fmla="*/ 0 w 3632474"/>
                <a:gd name="connsiteY3" fmla="*/ 1058286 h 3892649"/>
                <a:gd name="connsiteX4" fmla="*/ 2355795 w 3632474"/>
                <a:gd name="connsiteY4" fmla="*/ 157 h 3892649"/>
                <a:gd name="connsiteX5" fmla="*/ 2445026 w 3632474"/>
                <a:gd name="connsiteY5" fmla="*/ 9087 h 3892649"/>
                <a:gd name="connsiteX6" fmla="*/ 3052556 w 3632474"/>
                <a:gd name="connsiteY6" fmla="*/ 1334098 h 3892649"/>
                <a:gd name="connsiteX7" fmla="*/ 3629103 w 3632474"/>
                <a:gd name="connsiteY7" fmla="*/ 3878237 h 3892649"/>
                <a:gd name="connsiteX8" fmla="*/ 3632474 w 3632474"/>
                <a:gd name="connsiteY8" fmla="*/ 3892649 h 3892649"/>
                <a:gd name="connsiteX9" fmla="*/ 84073 w 3632474"/>
                <a:gd name="connsiteY9" fmla="*/ 1123887 h 3892649"/>
                <a:gd name="connsiteX10" fmla="*/ 102323 w 3632474"/>
                <a:gd name="connsiteY10" fmla="*/ 1133908 h 3892649"/>
                <a:gd name="connsiteX11" fmla="*/ 577712 w 3632474"/>
                <a:gd name="connsiteY11" fmla="*/ 1000516 h 3892649"/>
                <a:gd name="connsiteX12" fmla="*/ 2355795 w 3632474"/>
                <a:gd name="connsiteY12" fmla="*/ 157 h 3892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2474" h="3892649">
                  <a:moveTo>
                    <a:pt x="1390" y="1057430"/>
                  </a:moveTo>
                  <a:lnTo>
                    <a:pt x="1863" y="1058287"/>
                  </a:lnTo>
                  <a:lnTo>
                    <a:pt x="9409" y="1065628"/>
                  </a:lnTo>
                  <a:lnTo>
                    <a:pt x="0" y="1058286"/>
                  </a:lnTo>
                  <a:close/>
                  <a:moveTo>
                    <a:pt x="2355795" y="157"/>
                  </a:moveTo>
                  <a:cubicBezTo>
                    <a:pt x="2388019" y="-726"/>
                    <a:pt x="2417888" y="2099"/>
                    <a:pt x="2445026" y="9087"/>
                  </a:cubicBezTo>
                  <a:cubicBezTo>
                    <a:pt x="2774881" y="94812"/>
                    <a:pt x="2853152" y="392986"/>
                    <a:pt x="3052556" y="1334098"/>
                  </a:cubicBezTo>
                  <a:cubicBezTo>
                    <a:pt x="3188365" y="1981112"/>
                    <a:pt x="3467750" y="3187457"/>
                    <a:pt x="3629103" y="3878237"/>
                  </a:cubicBezTo>
                  <a:lnTo>
                    <a:pt x="3632474" y="3892649"/>
                  </a:lnTo>
                  <a:lnTo>
                    <a:pt x="84073" y="1123887"/>
                  </a:lnTo>
                  <a:lnTo>
                    <a:pt x="102323" y="1133908"/>
                  </a:lnTo>
                  <a:cubicBezTo>
                    <a:pt x="211517" y="1173829"/>
                    <a:pt x="352684" y="1112331"/>
                    <a:pt x="577712" y="1000516"/>
                  </a:cubicBezTo>
                  <a:cubicBezTo>
                    <a:pt x="858997" y="860747"/>
                    <a:pt x="1872432" y="13397"/>
                    <a:pt x="2355795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B65E8">
                    <a:shade val="67500"/>
                    <a:satMod val="115000"/>
                  </a:srgbClr>
                </a:gs>
                <a:gs pos="0">
                  <a:srgbClr val="7B65E8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8621" cap="flat">
              <a:noFill/>
              <a:prstDash val="solid"/>
              <a:miter/>
            </a:ln>
            <a:effectLst>
              <a:outerShdw blurRad="800100" dist="63500" dir="8100000" algn="tr" rotWithShape="0">
                <a:schemeClr val="tx1">
                  <a:alpha val="25000"/>
                </a:scheme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B4D4A7-E476-8E4A-9713-03EB0DC39E56}"/>
              </a:ext>
            </a:extLst>
          </p:cNvPr>
          <p:cNvSpPr txBox="1"/>
          <p:nvPr/>
        </p:nvSpPr>
        <p:spPr>
          <a:xfrm>
            <a:off x="839374" y="2858870"/>
            <a:ext cx="457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b="1">
                <a:solidFill>
                  <a:srgbClr val="7B65E8"/>
                </a:solidFill>
                <a:latin typeface="Cairo" pitchFamily="2" charset="-78"/>
                <a:cs typeface="Cairo" pitchFamily="2" charset="-78"/>
              </a:rPr>
              <a:t>Merci </a:t>
            </a:r>
            <a:r>
              <a:rPr lang="en-US" sz="6200" b="1">
                <a:solidFill>
                  <a:srgbClr val="FFC000"/>
                </a:solidFill>
                <a:latin typeface="Cairo" pitchFamily="2" charset="-78"/>
                <a:cs typeface="Cairo" pitchFamily="2" charset="-78"/>
              </a:rPr>
              <a:t>!</a:t>
            </a:r>
          </a:p>
        </p:txBody>
      </p:sp>
      <p:pic>
        <p:nvPicPr>
          <p:cNvPr id="2" name="Espace réservé pour une image 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0" r="24150"/>
          <a:stretch>
            <a:fillRect/>
          </a:stretch>
        </p:blipFill>
        <p:spPr/>
      </p:pic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8851ED01-8336-4EB7-A8F2-96900E495E5B}"/>
              </a:ext>
            </a:extLst>
          </p:cNvPr>
          <p:cNvCxnSpPr>
            <a:cxnSpLocks/>
          </p:cNvCxnSpPr>
          <p:nvPr/>
        </p:nvCxnSpPr>
        <p:spPr>
          <a:xfrm>
            <a:off x="855416" y="5801131"/>
            <a:ext cx="8132183" cy="7693"/>
          </a:xfrm>
          <a:prstGeom prst="line">
            <a:avLst/>
          </a:prstGeom>
          <a:ln w="19050">
            <a:solidFill>
              <a:srgbClr val="6B5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A9415C56-8E56-43E4-83D9-0839FF44EDA6}"/>
              </a:ext>
            </a:extLst>
          </p:cNvPr>
          <p:cNvSpPr txBox="1"/>
          <p:nvPr/>
        </p:nvSpPr>
        <p:spPr>
          <a:xfrm>
            <a:off x="5190564" y="6066696"/>
            <a:ext cx="438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B65E8"/>
                </a:solidFill>
                <a:latin typeface="Cairo" pitchFamily="2" charset="-78"/>
                <a:cs typeface="Cairo" pitchFamily="2" charset="-78"/>
              </a:rPr>
              <a:t>www.fst.mr</a:t>
            </a:r>
          </a:p>
        </p:txBody>
      </p:sp>
    </p:spTree>
    <p:extLst>
      <p:ext uri="{BB962C8B-B14F-4D97-AF65-F5344CB8AC3E}">
        <p14:creationId xmlns:p14="http://schemas.microsoft.com/office/powerpoint/2010/main" val="218021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PLAN</a:t>
            </a:r>
            <a:endParaRPr dirty="0"/>
          </a:p>
        </p:txBody>
      </p:sp>
      <p:sp>
        <p:nvSpPr>
          <p:cNvPr id="568" name="Google Shape;568;p29"/>
          <p:cNvSpPr txBox="1">
            <a:spLocks noGrp="1"/>
          </p:cNvSpPr>
          <p:nvPr>
            <p:ph type="title" idx="2"/>
          </p:nvPr>
        </p:nvSpPr>
        <p:spPr>
          <a:xfrm>
            <a:off x="959967" y="1974511"/>
            <a:ext cx="979600" cy="5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69" name="Google Shape;569;p29"/>
          <p:cNvSpPr txBox="1">
            <a:spLocks noGrp="1"/>
          </p:cNvSpPr>
          <p:nvPr>
            <p:ph type="title" idx="3"/>
          </p:nvPr>
        </p:nvSpPr>
        <p:spPr>
          <a:xfrm>
            <a:off x="959967" y="3987321"/>
            <a:ext cx="979600" cy="5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570" name="Google Shape;570;p29"/>
          <p:cNvSpPr txBox="1">
            <a:spLocks noGrp="1"/>
          </p:cNvSpPr>
          <p:nvPr>
            <p:ph type="title" idx="4"/>
          </p:nvPr>
        </p:nvSpPr>
        <p:spPr>
          <a:xfrm>
            <a:off x="4559000" y="1974511"/>
            <a:ext cx="979600" cy="5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571" name="Google Shape;571;p29"/>
          <p:cNvSpPr txBox="1">
            <a:spLocks noGrp="1"/>
          </p:cNvSpPr>
          <p:nvPr>
            <p:ph type="title" idx="5"/>
          </p:nvPr>
        </p:nvSpPr>
        <p:spPr>
          <a:xfrm>
            <a:off x="4559000" y="3987321"/>
            <a:ext cx="979600" cy="5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572" name="Google Shape;572;p29"/>
          <p:cNvSpPr txBox="1">
            <a:spLocks noGrp="1"/>
          </p:cNvSpPr>
          <p:nvPr>
            <p:ph type="title" idx="6"/>
          </p:nvPr>
        </p:nvSpPr>
        <p:spPr>
          <a:xfrm>
            <a:off x="8158033" y="1974511"/>
            <a:ext cx="979600" cy="5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573" name="Google Shape;573;p29"/>
          <p:cNvSpPr txBox="1">
            <a:spLocks noGrp="1"/>
          </p:cNvSpPr>
          <p:nvPr>
            <p:ph type="title" idx="7"/>
          </p:nvPr>
        </p:nvSpPr>
        <p:spPr>
          <a:xfrm>
            <a:off x="8158033" y="3987321"/>
            <a:ext cx="979600" cy="5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959966" y="2947017"/>
            <a:ext cx="3381297" cy="6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8"/>
          </p:nvPr>
        </p:nvSpPr>
        <p:spPr>
          <a:xfrm>
            <a:off x="4208620" y="2929925"/>
            <a:ext cx="2952000" cy="7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DU PLATFORM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9"/>
          </p:nvPr>
        </p:nvSpPr>
        <p:spPr>
          <a:xfrm>
            <a:off x="8158033" y="2947017"/>
            <a:ext cx="3074000" cy="6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FONCTIONNALITES DU PLATFORME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Google Shape;577;p29"/>
          <p:cNvSpPr txBox="1">
            <a:spLocks noGrp="1"/>
          </p:cNvSpPr>
          <p:nvPr>
            <p:ph type="subTitle" idx="13"/>
          </p:nvPr>
        </p:nvSpPr>
        <p:spPr>
          <a:xfrm>
            <a:off x="959967" y="4960067"/>
            <a:ext cx="3074000" cy="7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PROBLEMATIQUE ET SOLUTION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8" name="Google Shape;578;p29"/>
          <p:cNvSpPr txBox="1">
            <a:spLocks noGrp="1"/>
          </p:cNvSpPr>
          <p:nvPr>
            <p:ph type="subTitle" idx="14"/>
          </p:nvPr>
        </p:nvSpPr>
        <p:spPr>
          <a:xfrm>
            <a:off x="4276987" y="4960067"/>
            <a:ext cx="3074000" cy="6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AVANTAGES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9" name="Google Shape;579;p29"/>
          <p:cNvSpPr txBox="1">
            <a:spLocks noGrp="1"/>
          </p:cNvSpPr>
          <p:nvPr>
            <p:ph type="subTitle" idx="15"/>
          </p:nvPr>
        </p:nvSpPr>
        <p:spPr>
          <a:xfrm>
            <a:off x="8158033" y="4960067"/>
            <a:ext cx="3074000" cy="6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0" name="Google Shape;580;p29"/>
          <p:cNvCxnSpPr/>
          <p:nvPr/>
        </p:nvCxnSpPr>
        <p:spPr>
          <a:xfrm>
            <a:off x="1076833" y="2718827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9"/>
          <p:cNvCxnSpPr/>
          <p:nvPr/>
        </p:nvCxnSpPr>
        <p:spPr>
          <a:xfrm>
            <a:off x="4675833" y="2718827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29"/>
          <p:cNvCxnSpPr/>
          <p:nvPr/>
        </p:nvCxnSpPr>
        <p:spPr>
          <a:xfrm>
            <a:off x="8274867" y="2718827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29"/>
          <p:cNvCxnSpPr/>
          <p:nvPr/>
        </p:nvCxnSpPr>
        <p:spPr>
          <a:xfrm>
            <a:off x="1076833" y="4725427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29"/>
          <p:cNvCxnSpPr/>
          <p:nvPr/>
        </p:nvCxnSpPr>
        <p:spPr>
          <a:xfrm>
            <a:off x="4675833" y="4725427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29"/>
          <p:cNvCxnSpPr/>
          <p:nvPr/>
        </p:nvCxnSpPr>
        <p:spPr>
          <a:xfrm>
            <a:off x="8274867" y="4725427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9440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35936" y="2388916"/>
            <a:ext cx="5522551" cy="28007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plateforme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vise à réduire l'écart entre l'éducation et le marché du travail en offrant aux étudiants un accès facile à une large variété d'offres de stages et en simplifiant le processus de candidature pour les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entreprises. L’objectif, mettre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relation étudiants et entreprises locales pour des stages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enrichissants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jouer un rôle significatif dans le développement professionnel des étudiants et dans la croissance économique du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pays.</a:t>
            </a:r>
            <a:endParaRPr lang="fr-FR" sz="1600" dirty="0">
              <a:solidFill>
                <a:srgbClr val="2B2B2B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fr-FR" sz="1400" dirty="0">
              <a:latin typeface="Cairo "/>
              <a:ea typeface="Open Sans"/>
              <a:cs typeface="Open Sans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1F17D7B-071A-4B2B-BE79-04FC8F341C48}"/>
              </a:ext>
            </a:extLst>
          </p:cNvPr>
          <p:cNvSpPr txBox="1"/>
          <p:nvPr/>
        </p:nvSpPr>
        <p:spPr>
          <a:xfrm>
            <a:off x="5193142" y="1155236"/>
            <a:ext cx="6057564" cy="864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800"/>
              </a:spcAft>
              <a:buSzPts val="2000"/>
            </a:pPr>
            <a:r>
              <a:rPr lang="fr-FR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PRÉSENTATION DU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 DE STAGES POUR LES </a:t>
            </a:r>
            <a:r>
              <a:rPr lang="az-Cyrl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Ѐ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TUDIANTS MAURITANIENS</a:t>
            </a:r>
            <a:endParaRPr lang="fr-F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SzPts val="2000"/>
            </a:pP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5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C1F17D7B-071A-4B2B-BE79-04FC8F341C48}"/>
              </a:ext>
            </a:extLst>
          </p:cNvPr>
          <p:cNvSpPr txBox="1"/>
          <p:nvPr/>
        </p:nvSpPr>
        <p:spPr>
          <a:xfrm>
            <a:off x="5193142" y="1155236"/>
            <a:ext cx="6057564" cy="648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800"/>
              </a:spcAft>
              <a:buSzPts val="2000"/>
            </a:pPr>
            <a:r>
              <a:rPr lang="fr-FR" b="1" i="1" dirty="0" smtClean="0">
                <a:latin typeface="Times New Roman" panose="02020603050405020304" pitchFamily="18" charset="0"/>
                <a:ea typeface="Tahoma" panose="020B0604030504040204" pitchFamily="34" charset="0"/>
              </a:rPr>
              <a:t>FONCTIONNALITES DE LA PLATFORME</a:t>
            </a:r>
            <a:endParaRPr lang="fr-F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SzPts val="2000"/>
            </a:pP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2977" y="2245955"/>
            <a:ext cx="7128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Profils d'entreprise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détaillée des entreprises,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leurs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d'activité et leurs offres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</a:p>
          <a:p>
            <a:pPr lvl="1"/>
            <a:endParaRPr lang="fr-FR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Profils </a:t>
            </a:r>
            <a:r>
              <a:rPr lang="fr-FR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étudiants </a:t>
            </a:r>
            <a:r>
              <a:rPr lang="fr-FR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fr-FR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moteur de recherche intelligent pour une meilleure adéquation</a:t>
            </a: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Éditeur professionnel de CV et de lettres de motivation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Un processus de candidature simple et intuitif</a:t>
            </a:r>
          </a:p>
          <a:p>
            <a:endParaRPr lang="fr-FR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298396" y="3751605"/>
            <a:ext cx="6563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CV en ligne, portfolio et </a:t>
            </a:r>
            <a:r>
              <a:rPr lang="fr-FR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compétences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lettres de motivation</a:t>
            </a:r>
            <a:r>
              <a:rPr lang="fr-FR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4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51CC1B6-D080-40FF-AB9C-399ADE5A0945}"/>
              </a:ext>
            </a:extLst>
          </p:cNvPr>
          <p:cNvGrpSpPr/>
          <p:nvPr/>
        </p:nvGrpSpPr>
        <p:grpSpPr>
          <a:xfrm>
            <a:off x="1151521" y="287282"/>
            <a:ext cx="10605547" cy="3946544"/>
            <a:chOff x="509669" y="1705604"/>
            <a:chExt cx="10605547" cy="394654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07D9CFE-75F2-4BA0-801D-F2A9A44993A2}"/>
                </a:ext>
              </a:extLst>
            </p:cNvPr>
            <p:cNvSpPr/>
            <p:nvPr/>
          </p:nvSpPr>
          <p:spPr>
            <a:xfrm>
              <a:off x="509669" y="1705604"/>
              <a:ext cx="1096860" cy="1096860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C2025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52A9381-4771-4531-BB84-BD4356E3EADF}"/>
                </a:ext>
              </a:extLst>
            </p:cNvPr>
            <p:cNvSpPr/>
            <p:nvPr/>
          </p:nvSpPr>
          <p:spPr>
            <a:xfrm>
              <a:off x="8265374" y="2802306"/>
              <a:ext cx="2849842" cy="2849842"/>
            </a:xfrm>
            <a:prstGeom prst="ellipse">
              <a:avLst/>
            </a:prstGeom>
            <a:gradFill>
              <a:gsLst>
                <a:gs pos="14000">
                  <a:srgbClr val="00B3FF">
                    <a:alpha val="0"/>
                  </a:srgbClr>
                </a:gs>
                <a:gs pos="100000">
                  <a:srgbClr val="7B65E8">
                    <a:alpha val="800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A17B57-4AD3-4200-9E94-3416E7100137}"/>
              </a:ext>
            </a:extLst>
          </p:cNvPr>
          <p:cNvSpPr/>
          <p:nvPr/>
        </p:nvSpPr>
        <p:spPr>
          <a:xfrm>
            <a:off x="1699951" y="835712"/>
            <a:ext cx="9017000" cy="5575299"/>
          </a:xfrm>
          <a:prstGeom prst="roundRect">
            <a:avLst>
              <a:gd name="adj" fmla="val 2115"/>
            </a:avLst>
          </a:prstGeom>
          <a:gradFill>
            <a:gsLst>
              <a:gs pos="0">
                <a:srgbClr val="0D438D"/>
              </a:gs>
              <a:gs pos="100000">
                <a:srgbClr val="7B65E8">
                  <a:shade val="100000"/>
                  <a:satMod val="115000"/>
                </a:srgbClr>
              </a:gs>
            </a:gsLst>
            <a:lin ang="18900000" scaled="1"/>
          </a:gradFill>
          <a:ln>
            <a:noFill/>
          </a:ln>
          <a:effectLst>
            <a:outerShdw blurRad="698500" dist="190500" dir="2700000" algn="tl" rotWithShape="0">
              <a:srgbClr val="2C3138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EB31BF-076D-45AE-ACF5-AA4E450FF6B8}"/>
              </a:ext>
            </a:extLst>
          </p:cNvPr>
          <p:cNvSpPr/>
          <p:nvPr/>
        </p:nvSpPr>
        <p:spPr>
          <a:xfrm>
            <a:off x="1738446" y="1763274"/>
            <a:ext cx="3776694" cy="4608000"/>
          </a:xfrm>
          <a:prstGeom prst="roundRect">
            <a:avLst>
              <a:gd name="adj" fmla="val 2475"/>
            </a:avLst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blurRad="698500" dist="190500" dir="2700000" algn="tl" rotWithShape="0">
              <a:srgbClr val="2C3138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1752723" y="1760573"/>
            <a:ext cx="3442174" cy="47397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fr-FR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Problématique</a:t>
            </a:r>
            <a:endParaRPr lang="fr-FR" sz="16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fr-FR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Difficultés actuelles pour les étudiants mauritaniens à trouver des stages de qualité</a:t>
            </a:r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Manque de connexion entre les entreprises locales et les établissements d'enseignement </a:t>
            </a:r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supérieur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fr-FR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Processus </a:t>
            </a:r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candidature </a:t>
            </a:r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fastidieux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Déconnexion entre l'éducation et les besoins du marché</a:t>
            </a:r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/>
          </a:p>
          <a:p>
            <a:pPr algn="just"/>
            <a:endParaRPr lang="fr-FR" sz="1200" b="1" dirty="0">
              <a:solidFill>
                <a:schemeClr val="bg1"/>
              </a:solidFill>
              <a:latin typeface="Cairo "/>
              <a:ea typeface="Open Sans"/>
              <a:cs typeface="Open Sans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1F17D7B-071A-4B2B-BE79-04FC8F341C48}"/>
              </a:ext>
            </a:extLst>
          </p:cNvPr>
          <p:cNvSpPr txBox="1"/>
          <p:nvPr/>
        </p:nvSpPr>
        <p:spPr>
          <a:xfrm>
            <a:off x="3779703" y="910376"/>
            <a:ext cx="520648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fr-FR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PROBL</a:t>
            </a:r>
            <a:r>
              <a:rPr lang="az-Cyrl-AZ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Ѐ</a:t>
            </a:r>
            <a:r>
              <a:rPr lang="fr-FR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MATIQUE ET SOLUTION</a:t>
            </a:r>
            <a:endParaRPr lang="fr-FR" sz="24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fr-FR" b="1" dirty="0" smtClean="0">
              <a:solidFill>
                <a:srgbClr val="FFFFFF"/>
              </a:solidFill>
              <a:latin typeface="Times New Roman" panose="02020603050405020304" pitchFamily="18" charset="0"/>
              <a:ea typeface="+mn-lt"/>
              <a:cs typeface="+mn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093010" y="1709157"/>
            <a:ext cx="3600000" cy="46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Plateforme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ligne offrant une interface intuitive pour les étudiants et les entreprises.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d'offres de stage détaillées par les entreprises locales.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Intégration d'un éditeur professionnel simplifiant le processus de </a:t>
            </a:r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candidature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centralisée d'offres de </a:t>
            </a:r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Éditeur professionnel de CV et de lettres de motivation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Moteur de recherche intelligent pour une meilleure adéquation</a:t>
            </a:r>
          </a:p>
          <a:p>
            <a:endParaRPr lang="fr-FR" sz="1200" dirty="0"/>
          </a:p>
          <a:p>
            <a:endParaRPr lang="fr-F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3390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0248" y="1903232"/>
            <a:ext cx="6203576" cy="345600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facile à une large variété d'offres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de temps et d'efforts dans la recherche et la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candidature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Meilleure visibilité auprès des entreprises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locales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de compétences professionnelles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recherchées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Accroissement des chances d'insertion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professionnelle</a:t>
            </a:r>
          </a:p>
          <a:p>
            <a:pPr>
              <a:buClr>
                <a:schemeClr val="accent6"/>
              </a:buClr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Renforcement de l'employabilité et de l'expérience pratique.</a:t>
            </a:r>
          </a:p>
          <a:p>
            <a:endParaRPr lang="fr-FR" sz="1400" dirty="0">
              <a:latin typeface="Cairo "/>
              <a:ea typeface="Open Sans"/>
              <a:cs typeface="Open Sans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1F17D7B-071A-4B2B-BE79-04FC8F341C48}"/>
              </a:ext>
            </a:extLst>
          </p:cNvPr>
          <p:cNvSpPr txBox="1"/>
          <p:nvPr/>
        </p:nvSpPr>
        <p:spPr>
          <a:xfrm>
            <a:off x="4670612" y="769754"/>
            <a:ext cx="705522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800"/>
              </a:spcAft>
              <a:buSzPts val="2000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AVANTAGES POUR LES Ѐ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TUDIANTS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9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6553" y="2169070"/>
            <a:ext cx="7776000" cy="34163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Accès à un pool de talents étudiants </a:t>
            </a:r>
            <a:r>
              <a:rPr lang="fr-FR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qualifiés (trouver </a:t>
            </a:r>
            <a:r>
              <a:rPr lang="fr-FR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les talents dont elles ont </a:t>
            </a:r>
            <a:r>
              <a:rPr lang="fr-FR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besoin)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fr-FR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 Amélioration de la marque employeur auprès des </a:t>
            </a:r>
            <a:r>
              <a:rPr lang="fr-FR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étudiants.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endParaRPr lang="fr-FR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Gagner du temps et de l'efficacité dans le </a:t>
            </a:r>
            <a:r>
              <a:rPr lang="fr-FR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recrutement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endParaRPr lang="fr-FR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Contribution au développement de compétences adaptées aux besoins du marché mauritanien</a:t>
            </a:r>
            <a:r>
              <a:rPr lang="fr-FR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endParaRPr lang="fr-FR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Contribution au développement du capital humain en Mauritanie</a:t>
            </a:r>
          </a:p>
          <a:p>
            <a:endParaRPr lang="fr-FR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1F17D7B-071A-4B2B-BE79-04FC8F341C48}"/>
              </a:ext>
            </a:extLst>
          </p:cNvPr>
          <p:cNvSpPr txBox="1"/>
          <p:nvPr/>
        </p:nvSpPr>
        <p:spPr>
          <a:xfrm>
            <a:off x="4114800" y="841474"/>
            <a:ext cx="640207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spcAft>
                <a:spcPts val="1800"/>
              </a:spcAft>
              <a:buSzPts val="2000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AVANTAGES POUR LES ENTREPRISES</a:t>
            </a:r>
            <a:endParaRPr lang="fr-FR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98392" y="1068224"/>
            <a:ext cx="622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UTILUS</a:t>
            </a:r>
            <a:r>
              <a:rPr lang="az-Cyrl-A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Ѐ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2" y="2844326"/>
            <a:ext cx="6834671" cy="306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79" y="2365217"/>
            <a:ext cx="1685881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0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17E5209-11FC-4177-A45D-B55FC8316ED8}"/>
              </a:ext>
            </a:extLst>
          </p:cNvPr>
          <p:cNvSpPr txBox="1"/>
          <p:nvPr/>
        </p:nvSpPr>
        <p:spPr>
          <a:xfrm>
            <a:off x="3487271" y="403415"/>
            <a:ext cx="659802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  <a:buSzPts val="1800"/>
            </a:pPr>
            <a:r>
              <a:rPr lang="fr-F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Méthode de conception</a:t>
            </a:r>
            <a:endParaRPr lang="fr-FR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r>
              <a:rPr lang="fr-FR" sz="1800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sz="2800" i="1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FD35CA1-C8F3-4B7F-879C-30C0D2213ECE}"/>
              </a:ext>
            </a:extLst>
          </p:cNvPr>
          <p:cNvSpPr txBox="1"/>
          <p:nvPr/>
        </p:nvSpPr>
        <p:spPr>
          <a:xfrm>
            <a:off x="3626222" y="819388"/>
            <a:ext cx="493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	Diagramme de classe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46" y="-1162878"/>
            <a:ext cx="8597348" cy="101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3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312</Words>
  <Application>Microsoft Office PowerPoint</Application>
  <PresentationFormat>Grand écran</PresentationFormat>
  <Paragraphs>102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6" baseType="lpstr">
      <vt:lpstr>Arial</vt:lpstr>
      <vt:lpstr>Bebas Neue</vt:lpstr>
      <vt:lpstr>Cairo</vt:lpstr>
      <vt:lpstr>Cairo </vt:lpstr>
      <vt:lpstr>Calibri</vt:lpstr>
      <vt:lpstr>Cordia New</vt:lpstr>
      <vt:lpstr>Open Sans</vt:lpstr>
      <vt:lpstr>Poppins SemiBold</vt:lpstr>
      <vt:lpstr>Raleway</vt:lpstr>
      <vt:lpstr>Tahoma</vt:lpstr>
      <vt:lpstr>Times New Roman</vt:lpstr>
      <vt:lpstr>Wingdings</vt:lpstr>
      <vt:lpstr>Office Theme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Yossy Made Yulian</dc:creator>
  <cp:lastModifiedBy>Aliou</cp:lastModifiedBy>
  <cp:revision>68</cp:revision>
  <dcterms:created xsi:type="dcterms:W3CDTF">2020-06-26T03:12:30Z</dcterms:created>
  <dcterms:modified xsi:type="dcterms:W3CDTF">2024-02-21T14:48:23Z</dcterms:modified>
</cp:coreProperties>
</file>