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E71-7D5D-5A49-9A9E-64573CA1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51A00-1BC4-024C-B205-78C16ABA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12249-4B82-5348-833B-A87B4F9C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935FF-E6A1-CB4B-9124-0D1A7672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21D2A-65AB-7445-AC9A-6D3263F8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9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87FC-AD9B-7B4F-97D5-8459507F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1901F-450B-7341-B33D-26DFCBFDF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2D5F6-4892-4249-B773-2D76487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DF058-ABB5-C542-907A-F6C4D1C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F3C26-5AB6-0F45-AAB4-CF5348FE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8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DFD87-8A76-344B-9141-05C276816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769ED-688C-E841-AA3D-E1CA56BB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746C8-19F3-7C4F-AA99-96E40B96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C7A6F-031A-6B4B-84C7-C9EAA3B3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83C5D-85AD-5D4D-80B2-7E6A64D4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70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2DC5-ED4C-F449-8761-F7BB3F3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A385-6003-1F46-A168-37285616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F77E9-DA79-1649-957E-741120FB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9EEC-8631-4A4E-90E6-936B59CB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C111F-11CC-B043-B87E-8120BCF6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26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4A8-66FB-2541-AF55-4166078E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700B2-13DC-E046-A3C1-434C43924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60781-6E39-E641-9016-86E9352F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19584-78AB-E54C-BAB2-511C2BDB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FB3DD-4062-5D4B-B550-0A398B99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7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73D50-1432-DE4F-A378-B0A65426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E4944-B029-7D46-9CE7-4129E889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2E67E-3708-CE48-BA62-86C6E5FA5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85400-15C6-2D4B-8DEB-B0B72251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D5443-36F2-8146-BAE5-32F5DFE5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BF094-3110-554E-BB6B-8E3FDE39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70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1C12-715E-BD4A-AC29-65CB15CA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132BF-C2BC-D647-8CAB-B86EE40E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A7D39-9809-F44D-BF20-0E0F4EF5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5C84A-FCF2-784F-9C93-47DB4D615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533174-4B09-8B4B-8F4F-476C18531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ECD2C9-A67D-604B-809F-351FAE19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196987-9A39-9549-B168-F9E14DDB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50996-D2A2-CD4F-BD2B-AC196868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30D61-C88C-B248-BB30-8227F4A9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E768CD-D0DD-0342-A596-9A4D1C95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BE4F49-4671-7B43-93E8-43529C1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7FDFB7-296E-454D-AB8F-72181862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209CF-1F17-AE4A-AB68-9B3272F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D2AFD-97B6-BF4B-9512-62B42272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3CC29-AFC2-4143-8DC2-B9DBE44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9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F919-9FC2-9B44-84C4-EBD4A71D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0C827-70C3-D643-BD03-9250B4C8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B76D5-0A96-B948-9A56-C9A856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A26A8-0E6C-2846-B1AA-81AFB6E3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D65A1-2EE5-4544-862C-BF53A37B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D01B4-CB2C-6D4F-A64A-699CC12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8F207-9F71-504A-B9F1-B4330224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2F1A92-1995-5E4F-B5DC-D3C1064A1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75CB2-B2F3-F44B-9B2D-EF35E6EB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AF02B-26D2-BD45-A5B6-89606BEB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1CB49-FBEA-0C43-99C6-F56D0459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44F84-788B-ED49-BCCA-9CFE942D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8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F3B32-C049-E646-9D9E-4B1A6D2E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4DDD9-D3B2-4847-BC41-FFCB12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32851-B8FE-044F-9B6B-6F491401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D8B4-1089-844C-9092-F0EFA85BCEBC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6501D-C9F6-944F-ACD4-D38E596C6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048A6-C780-814A-9174-7DAE05DAB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A49B-E653-EC44-B036-B950065C7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8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740BB7-6398-A841-81EE-AD516FB16C64}"/>
              </a:ext>
            </a:extLst>
          </p:cNvPr>
          <p:cNvGrpSpPr/>
          <p:nvPr/>
        </p:nvGrpSpPr>
        <p:grpSpPr>
          <a:xfrm>
            <a:off x="643467" y="1383917"/>
            <a:ext cx="10905065" cy="4090166"/>
            <a:chOff x="643467" y="1383917"/>
            <a:chExt cx="10905065" cy="4090166"/>
          </a:xfrm>
        </p:grpSpPr>
        <p:pic>
          <p:nvPicPr>
            <p:cNvPr id="7" name="图片 6" descr="图片包含 屏幕截图&#10;&#10;描述已自动生成">
              <a:extLst>
                <a:ext uri="{FF2B5EF4-FFF2-40B4-BE49-F238E27FC236}">
                  <a16:creationId xmlns:a16="http://schemas.microsoft.com/office/drawing/2014/main" id="{11B6F035-5CD3-7149-9E57-6811F09AC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549375"/>
              <a:ext cx="5294716" cy="375924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A945F9B-7DD3-7143-8C67-DB0014A8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817" y="1383917"/>
              <a:ext cx="5294715" cy="4090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0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Alipe</dc:creator>
  <cp:lastModifiedBy>L Alipe</cp:lastModifiedBy>
  <cp:revision>1</cp:revision>
  <dcterms:created xsi:type="dcterms:W3CDTF">2019-08-21T07:01:03Z</dcterms:created>
  <dcterms:modified xsi:type="dcterms:W3CDTF">2019-08-21T07:10:05Z</dcterms:modified>
</cp:coreProperties>
</file>