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0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8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0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8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8C8B-7236-48A0-AF5B-39A51FB2455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83E2-C1B3-4EFD-A237-E0F040609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988B-1FA4-4F9E-8DD5-9D57FF154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Krustvārdu mīklu sistēma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BB682-9D84-4577-8CA8-439D826CA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Aigars Lipiņš D4-1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40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EDF-9F8E-4F10-A991-9672046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plūsmu diagramma</a:t>
            </a:r>
            <a:endParaRPr lang="en-GB" dirty="0"/>
          </a:p>
        </p:txBody>
      </p:sp>
      <p:pic>
        <p:nvPicPr>
          <p:cNvPr id="5" name="Image40">
            <a:extLst>
              <a:ext uri="{FF2B5EF4-FFF2-40B4-BE49-F238E27FC236}">
                <a16:creationId xmlns:a16="http://schemas.microsoft.com/office/drawing/2014/main" id="{FC7F74BA-FCA9-4E87-B974-086228D25162}"/>
              </a:ext>
            </a:extLst>
          </p:cNvPr>
          <p:cNvPicPr/>
          <p:nvPr/>
        </p:nvPicPr>
        <p:blipFill rotWithShape="1">
          <a:blip r:embed="rId2"/>
          <a:srcRect t="60305"/>
          <a:stretch/>
        </p:blipFill>
        <p:spPr bwMode="auto">
          <a:xfrm>
            <a:off x="2118247" y="1927654"/>
            <a:ext cx="10379471" cy="43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189F-A3F6-47AC-B1BB-69118F4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  <a:endParaRPr lang="en-GB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B72D0278-10A6-437A-86EE-2D9613AE61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51612" y="1609767"/>
            <a:ext cx="10288776" cy="48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04AD-EFC6-465E-99AD-AE23D47C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Galvenā loga attēls</a:t>
            </a:r>
            <a:endParaRPr lang="en-GB" dirty="0"/>
          </a:p>
        </p:txBody>
      </p:sp>
      <p:pic>
        <p:nvPicPr>
          <p:cNvPr id="4" name="Image9">
            <a:extLst>
              <a:ext uri="{FF2B5EF4-FFF2-40B4-BE49-F238E27FC236}">
                <a16:creationId xmlns:a16="http://schemas.microsoft.com/office/drawing/2014/main" id="{88048BD0-80F5-4B9D-A467-8D3576954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73178" y="1430207"/>
            <a:ext cx="6845644" cy="52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4029-DD1E-4B86-A40E-B2330AF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lv-LV" dirty="0"/>
              <a:t>Paldies par uzmanību!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AA2B-F836-4275-A74D-82AA71DC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FA8C-D4E2-484B-994F-9604602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Apskatīt un risināt publicētas krustvārdu mīklas.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Veidot, rediģēt, dzēst un publicēt krustvārdu mīklas.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Komentēt publicētas krustvārdu mīklas.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Atzīmēt patīkamas mīklas.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a typeface="Noto Serif CJK SC"/>
                <a:cs typeface="Symbol" panose="05050102010706020507" pitchFamily="18" charset="2"/>
              </a:rPr>
              <a:t>Z</a:t>
            </a: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iņot moderatoriem par mīklu, ja mīklai ir kādas problēmas.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Moderatoriem apskatīt problēmas ziņojumi mīklām un paslēpt vai dzēst problemātiskas mīklas.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lv-LV" sz="2400" kern="100" dirty="0">
                <a:effectLst/>
                <a:ea typeface="Noto Serif CJK SC"/>
                <a:cs typeface="Symbol" panose="05050102010706020507" pitchFamily="18" charset="2"/>
              </a:rPr>
              <a:t>Saglabāt savu progresu mīklas risināšanā serverī, lai turpināt risināt vēlāk.</a:t>
            </a:r>
            <a:endParaRPr lang="en-GB" sz="2400" kern="100" dirty="0">
              <a:effectLst/>
              <a:ea typeface="Noto Serif CJK SC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041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23E4-68F8-47A9-AC67-930194CB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5FC6-A426-418A-9BB7-2C32F38B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/>
              <a:t>HTML, CSS, JS</a:t>
            </a:r>
          </a:p>
          <a:p>
            <a:r>
              <a:rPr lang="lv-LV" sz="2400" dirty="0"/>
              <a:t>PHP 7.4</a:t>
            </a:r>
          </a:p>
          <a:p>
            <a:r>
              <a:rPr lang="lv-LV" sz="2400" dirty="0"/>
              <a:t>Codeigniter 4</a:t>
            </a:r>
          </a:p>
          <a:p>
            <a:r>
              <a:rPr lang="lv-LV" sz="2400" dirty="0"/>
              <a:t>MySQL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72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F3EB-9696-45B8-A754-39331ECB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Funkcionālās dekompozīcijas diagramma</a:t>
            </a:r>
            <a:endParaRPr lang="en-GB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1A1F3A1-6AAF-43DA-AA28-74A11500230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487"/>
          <a:stretch/>
        </p:blipFill>
        <p:spPr bwMode="auto">
          <a:xfrm>
            <a:off x="1335210" y="2001795"/>
            <a:ext cx="9281167" cy="3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F3EB-9696-45B8-A754-39331ECB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Funkcionālās dekompozīcijas diagramma</a:t>
            </a:r>
            <a:endParaRPr lang="en-GB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1A1F3A1-6AAF-43DA-AA28-74A11500230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3" b="24290"/>
          <a:stretch/>
        </p:blipFill>
        <p:spPr bwMode="auto">
          <a:xfrm>
            <a:off x="1371170" y="1851326"/>
            <a:ext cx="9816733" cy="38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F3EB-9696-45B8-A754-39331ECB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Funkcionālās dekompozīcijas diagramma</a:t>
            </a:r>
            <a:endParaRPr lang="en-GB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1A1F3A1-6AAF-43DA-AA28-74A11500230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9"/>
          <a:stretch/>
        </p:blipFill>
        <p:spPr bwMode="auto">
          <a:xfrm>
            <a:off x="519597" y="2297303"/>
            <a:ext cx="11672403" cy="27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1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C7C-61EC-427A-8BFF-88389376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</a:t>
            </a:r>
            <a:endParaRPr lang="en-GB" dirty="0"/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4FE3E7B7-93E9-4809-8AA3-F2F25625C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13213" y="1321023"/>
            <a:ext cx="7744040" cy="53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EDF-9F8E-4F10-A991-9672046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plūsmu diagramma</a:t>
            </a:r>
            <a:endParaRPr lang="en-GB" dirty="0"/>
          </a:p>
        </p:txBody>
      </p:sp>
      <p:pic>
        <p:nvPicPr>
          <p:cNvPr id="5" name="Image40">
            <a:extLst>
              <a:ext uri="{FF2B5EF4-FFF2-40B4-BE49-F238E27FC236}">
                <a16:creationId xmlns:a16="http://schemas.microsoft.com/office/drawing/2014/main" id="{FC7F74BA-FCA9-4E87-B974-086228D25162}"/>
              </a:ext>
            </a:extLst>
          </p:cNvPr>
          <p:cNvPicPr/>
          <p:nvPr/>
        </p:nvPicPr>
        <p:blipFill rotWithShape="1">
          <a:blip r:embed="rId2"/>
          <a:srcRect b="71937"/>
          <a:stretch/>
        </p:blipFill>
        <p:spPr bwMode="auto">
          <a:xfrm>
            <a:off x="1153599" y="2257896"/>
            <a:ext cx="9884802" cy="29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EDF-9F8E-4F10-A991-9672046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plūsmu diagramma</a:t>
            </a:r>
            <a:endParaRPr lang="en-GB" dirty="0"/>
          </a:p>
        </p:txBody>
      </p:sp>
      <p:pic>
        <p:nvPicPr>
          <p:cNvPr id="5" name="Image40">
            <a:extLst>
              <a:ext uri="{FF2B5EF4-FFF2-40B4-BE49-F238E27FC236}">
                <a16:creationId xmlns:a16="http://schemas.microsoft.com/office/drawing/2014/main" id="{FC7F74BA-FCA9-4E87-B974-086228D25162}"/>
              </a:ext>
            </a:extLst>
          </p:cNvPr>
          <p:cNvPicPr/>
          <p:nvPr/>
        </p:nvPicPr>
        <p:blipFill rotWithShape="1">
          <a:blip r:embed="rId2"/>
          <a:srcRect t="29288" b="27451"/>
          <a:stretch/>
        </p:blipFill>
        <p:spPr bwMode="auto">
          <a:xfrm>
            <a:off x="1841157" y="1733937"/>
            <a:ext cx="8889546" cy="40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Symbol</vt:lpstr>
      <vt:lpstr>Office Theme</vt:lpstr>
      <vt:lpstr>Krustvārdu mīklu sistēma</vt:lpstr>
      <vt:lpstr>Uzdevuma nostādne</vt:lpstr>
      <vt:lpstr>Izmantotās izstrādes tehnoloģijas</vt:lpstr>
      <vt:lpstr>Funkcionālās dekompozīcijas diagramma</vt:lpstr>
      <vt:lpstr>Funkcionālās dekompozīcijas diagramma</vt:lpstr>
      <vt:lpstr>Funkcionālās dekompozīcijas diagramma</vt:lpstr>
      <vt:lpstr>ER diagramma</vt:lpstr>
      <vt:lpstr>Datu plūsmu diagramma</vt:lpstr>
      <vt:lpstr>Datu plūsmu diagramma</vt:lpstr>
      <vt:lpstr>Datu plūsmu diagramma</vt:lpstr>
      <vt:lpstr>Tabulu saišu shēma</vt:lpstr>
      <vt:lpstr>Galvenā loga attēls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Krustvārdu mīklu sistēma</dc:title>
  <dc:creator>Home</dc:creator>
  <cp:lastModifiedBy>Home</cp:lastModifiedBy>
  <cp:revision>2</cp:revision>
  <dcterms:created xsi:type="dcterms:W3CDTF">2021-06-10T00:55:34Z</dcterms:created>
  <dcterms:modified xsi:type="dcterms:W3CDTF">2021-06-10T01:12:25Z</dcterms:modified>
</cp:coreProperties>
</file>