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357A27-0B48-4905-856F-14214B4F3A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51210B-0036-4BE8-B210-A9F8D2283D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C273D-0A0C-47BA-9734-306EFC492A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2D3C1-FC2B-43B0-9EA4-D9DE0AA6FD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B6BE2D-8E75-4B35-9174-DA2289B22C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40D50F-C813-4843-B483-2426E0CFF3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054210-B3DF-4FEA-AEB0-5BE89DED2E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B4EFC8-C544-4156-A2ED-F4EBE8AB1C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587788-EFD8-4BB7-B2E3-189BF7B6A4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432EF2-4FB8-44D5-888B-ACBA189968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8DB028-5DD5-4774-8C29-E82BC9EEAF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3BA57B-59A6-4503-A8CD-BDE8665CB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C5284B-AD31-4EAE-9FC4-B34D8A0EEA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C53DFA-DEB1-4EAD-A435-B09C3CE558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BB067A-67D1-4DC2-8FEA-717CC5E649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C55E49-44CF-4373-AA97-58516347B1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5516B4-A171-4E5A-8B47-810645F25A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9E5E0C-2940-459E-833F-5414C99795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D47D02-F148-4857-932E-BE1850F437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BF58E-8BE9-44C1-9A55-4D1799BB6F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33CE71-391C-4540-AF0C-B855B415F7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43D98E-0124-43CD-B2BF-3E5C3E172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B2C517-6D28-4678-8ED7-1501A60669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2997CC-8551-4DD3-AC7B-80432652C3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280" cy="146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338640" y="7007040"/>
            <a:ext cx="3401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118640" y="700704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E5773C-4BE2-48CE-ACC6-8C34ECB718D8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92640" y="700704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338640" y="7007040"/>
            <a:ext cx="3401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118640" y="700704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53CA79-1E6E-43FD-9613-E0100E20F278}" type="slidenum">
              <a:rPr b="0" lang="en-GB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92640" y="700704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1237320"/>
            <a:ext cx="755928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lv-LV" sz="6000" spc="-1" strike="noStrike">
                <a:solidFill>
                  <a:srgbClr val="000000"/>
                </a:solidFill>
                <a:latin typeface="Arial"/>
              </a:rPr>
              <a:t>Krustvārdu mīklu pārvaldes sistēma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3970800"/>
            <a:ext cx="7559280" cy="18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Aigars Lipiņš al21204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92640" y="3049200"/>
            <a:ext cx="8693280" cy="146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Un tagad demonstrācija!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280" cy="146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Uzdevuma nostādne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92640" y="2012400"/>
            <a:ext cx="8693280" cy="47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85800"/>
              </a:tabLst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  <a:ea typeface="Noto Serif CJK SC"/>
              </a:rPr>
              <a:t>Apskatīt un risināt publicētas krustvārdu mīklas.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85800"/>
              </a:tabLst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  <a:ea typeface="Noto Serif CJK SC"/>
              </a:rPr>
              <a:t>Veidot, rediģēt, dzēst un publicēt krustvārdu mīklas.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85800"/>
              </a:tabLst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  <a:ea typeface="Noto Serif CJK SC"/>
              </a:rPr>
              <a:t>Komentēt publicētas krustvārdu mīklas.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85800"/>
              </a:tabLst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  <a:ea typeface="Noto Serif CJK SC"/>
              </a:rPr>
              <a:t>Atzīmēt patīkamas mīklas.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85800"/>
              </a:tabLst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  <a:ea typeface="Noto Serif CJK SC"/>
              </a:rPr>
              <a:t>Ziņot moderatoriem par problemātiskiem komentāriem var mīklām.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85800"/>
              </a:tabLst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  <a:ea typeface="Noto Serif CJK SC"/>
              </a:rPr>
              <a:t>Moderatoriem apskatīt problēmas ziņojumi komentāriem un mīklām un izdarīt darbību (dzēst vai paslēpt).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85800"/>
              </a:tabLst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  <a:ea typeface="Noto Serif CJK SC"/>
              </a:rPr>
              <a:t>Saglabāt savu progresu mīklas risināšanā serverī, lai turpinātu risināt vēlāk.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280" cy="146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Izmantotās izstrādes tehnoloģijas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92640" y="2012400"/>
            <a:ext cx="8693280" cy="47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HTML, CSS, JS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PHP 8.2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Codeigniter 4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MySQL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280" cy="146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Lietotāju lomas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92640" y="2012400"/>
            <a:ext cx="8693280" cy="47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Nereģistrēts lietotājs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Apskatīt un risināt mīklas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Reģistrēts lietotājs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Veidot un rediģēt mīklas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Atzīmēt patīkamas un komentēt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Mazs moderators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Komentāru moderācija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Liels moderators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Mīklu moderācija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Administrators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Lietotāju moderācija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280" cy="146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ER modelis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954080" y="1506960"/>
            <a:ext cx="6171840" cy="584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1593360" cy="325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Datu bāze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765520" y="25920"/>
            <a:ext cx="7315200" cy="750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280" cy="146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Kontrolieri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92640" y="2012400"/>
            <a:ext cx="8693280" cy="479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Autentifikācijas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Konta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Galvenas lapas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Krustvārdu mīklas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Patikšanas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Komentāru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Tagu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Saglabājumu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Valodas kontrolieris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Moderācijas kontrolieris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Skati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53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auth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login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register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forgot_password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reset_password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crossword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editor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list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√Œ—“ ÚËÔ ¬"/>
              <a:buChar char="◦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page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base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home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language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53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header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footer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account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saves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tags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moderation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comment_moderation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crossword_moderation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user_moderation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v-LV" sz="2400" spc="-1" strike="noStrike">
                <a:solidFill>
                  <a:srgbClr val="000000"/>
                </a:solidFill>
                <a:latin typeface="Arial"/>
              </a:rPr>
              <a:t>not_found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65520" y="-317520"/>
            <a:ext cx="2749680" cy="146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lv-LV" sz="4400" spc="-1" strike="noStrike">
                <a:solidFill>
                  <a:srgbClr val="000000"/>
                </a:solidFill>
                <a:latin typeface="Arial"/>
              </a:rPr>
              <a:t>Piemērs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143000" y="636480"/>
            <a:ext cx="7794720" cy="69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Application>LibreOffice/7.3.7.2$Linux_X86_64 LibreOffice_project/30$Build-2</Application>
  <AppVersion>15.0000</AppVersion>
  <Words>112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2021-06-10T00:55:34Z</dcterms:created>
  <dc:creator>Home</dc:creator>
  <dc:description/>
  <dc:language>en-US</dc:language>
  <cp:lastModifiedBy/>
  <dcterms:modified xsi:type="dcterms:W3CDTF">2024-01-07T21:13:02Z</dcterms:modified>
  <cp:revision>5</cp:revision>
  <dc:subject/>
  <dc:title>Krustvārdu mīklu sistēma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