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D072-A2DB-48E2-A27E-7511768CFDE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7F6A-30A5-4692-AC31-99E4C06ED5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0592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D072-A2DB-48E2-A27E-7511768CFDE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7F6A-30A5-4692-AC31-99E4C06ED5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697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D072-A2DB-48E2-A27E-7511768CFDE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7F6A-30A5-4692-AC31-99E4C06ED5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4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D072-A2DB-48E2-A27E-7511768CFDE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7F6A-30A5-4692-AC31-99E4C06ED5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18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D072-A2DB-48E2-A27E-7511768CFDE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7F6A-30A5-4692-AC31-99E4C06ED5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643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D072-A2DB-48E2-A27E-7511768CFDE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7F6A-30A5-4692-AC31-99E4C06ED5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91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D072-A2DB-48E2-A27E-7511768CFDE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7F6A-30A5-4692-AC31-99E4C06ED5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9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D072-A2DB-48E2-A27E-7511768CFDE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7F6A-30A5-4692-AC31-99E4C06ED5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7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D072-A2DB-48E2-A27E-7511768CFDE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7F6A-30A5-4692-AC31-99E4C06ED5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D072-A2DB-48E2-A27E-7511768CFDE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7F6A-30A5-4692-AC31-99E4C06ED5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4D072-A2DB-48E2-A27E-7511768CFDE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7F6A-30A5-4692-AC31-99E4C06ED5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61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E4D072-A2DB-48E2-A27E-7511768CFDEF}" type="datetimeFigureOut">
              <a:rPr lang="en-US" smtClean="0"/>
              <a:t>8/26/2023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D7F6A-30A5-4692-AC31-99E4C06ED536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60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80838" cy="685800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6067313" y="2413338"/>
            <a:ext cx="451821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0" i="0" dirty="0" smtClean="0">
                <a:solidFill>
                  <a:srgbClr val="FF0000"/>
                </a:solidFill>
                <a:effectLst/>
                <a:latin typeface="Google Sans"/>
              </a:rPr>
              <a:t>¿Cómo tratar a un niño con labio leporino?</a:t>
            </a:r>
            <a:endParaRPr lang="es-ES" b="0" i="0" dirty="0" smtClean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  <a:p>
            <a:r>
              <a:rPr lang="es-ES" b="0" i="0" dirty="0" smtClean="0">
                <a:solidFill>
                  <a:srgbClr val="FF0000"/>
                </a:solidFill>
                <a:effectLst/>
                <a:latin typeface="Google Sans"/>
              </a:rPr>
              <a:t>Tanto el labio leporino como el paladar hendido pueden corregirse con cirugía. La primera cirugía para el labio leporino suele hacerse antes de que el bebé tenga 1 año de edad, pero tan pronto como sea posible. Por lo general, el bebé debe tener al menos 10 semanas de edad y pesar al menos 4.5 kilogramos (10 libras</a:t>
            </a:r>
            <a:r>
              <a:rPr lang="es-ES" b="0" i="0" dirty="0" smtClean="0">
                <a:solidFill>
                  <a:srgbClr val="4D5156"/>
                </a:solidFill>
                <a:effectLst/>
                <a:latin typeface="Google Sans"/>
              </a:rPr>
              <a:t>).</a:t>
            </a:r>
            <a:endParaRPr lang="es-ES" b="0" i="0" dirty="0">
              <a:solidFill>
                <a:srgbClr val="20212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957" y="2769387"/>
            <a:ext cx="4110824" cy="358350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476" y="138375"/>
            <a:ext cx="8810044" cy="1928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65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046227" cy="6857999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620202" y="787180"/>
            <a:ext cx="11131826" cy="59157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s-ES" b="0" i="0" dirty="0">
              <a:solidFill>
                <a:schemeClr val="accent2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" y="187103"/>
            <a:ext cx="5524500" cy="316039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295777" y="2551836"/>
            <a:ext cx="388189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b="0" i="0" dirty="0" smtClean="0">
                <a:solidFill>
                  <a:srgbClr val="202124"/>
                </a:solidFill>
                <a:effectLst/>
                <a:latin typeface="Google Sans"/>
              </a:rPr>
              <a:t>Cirugía. </a:t>
            </a:r>
            <a:r>
              <a:rPr lang="es-ES" b="0" i="0" dirty="0" smtClean="0">
                <a:solidFill>
                  <a:srgbClr val="040C28"/>
                </a:solidFill>
                <a:effectLst/>
                <a:latin typeface="Google Sans"/>
              </a:rPr>
              <a:t>La cirugía para corregir el labio leporino y el paladar hendido se basa en la situación particular de cada niño</a:t>
            </a:r>
            <a:r>
              <a:rPr lang="es-ES" b="0" i="0" dirty="0" smtClean="0">
                <a:solidFill>
                  <a:srgbClr val="202124"/>
                </a:solidFill>
                <a:effectLst/>
                <a:latin typeface="Google Sans"/>
              </a:rPr>
              <a:t>. Después de la reparación inicial del labio leporino o del paladar hendido, el médico puede recomendar cirugías de seguimiento para mejorar el habla o mejorar el aspecto del labio y la nariz.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17647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20</Words>
  <Application>Microsoft Office PowerPoint</Application>
  <PresentationFormat>Panorámica</PresentationFormat>
  <Paragraphs>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8" baseType="lpstr">
      <vt:lpstr>Arial</vt:lpstr>
      <vt:lpstr>Arial</vt:lpstr>
      <vt:lpstr>Calibri</vt:lpstr>
      <vt:lpstr>Calibri Light</vt:lpstr>
      <vt:lpstr>Google Sans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ANDAP</dc:creator>
  <cp:lastModifiedBy>ANDAP</cp:lastModifiedBy>
  <cp:revision>4</cp:revision>
  <dcterms:created xsi:type="dcterms:W3CDTF">2023-08-26T13:47:49Z</dcterms:created>
  <dcterms:modified xsi:type="dcterms:W3CDTF">2023-08-26T14:35:38Z</dcterms:modified>
</cp:coreProperties>
</file>