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5F31-CB51-4EF7-8636-F6301B894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9D47-D0A7-44A2-988B-800DA6DE9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AC74-41F9-4C1D-9687-957FEA92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5F8E-C8B7-4C9D-8B5F-846B40CB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9AAD-47E7-4C73-8283-F4BCA714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28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9E85-53A1-4689-8860-A6526397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4FC5-4BE2-4E11-BE2C-733ACA5E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FB11-4765-4233-93BD-26E9EB3E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F051-49B4-411D-B7E0-4E7A898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E57C-9FE3-4397-8700-8CBB9F0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5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2917D-F581-4B5B-85F8-F1772529D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72BF-C8F5-42DD-940F-8F64A81D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A4B5-AAC8-4C6D-81BA-7C97A6A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76F3-11AF-450D-B7CA-3D12E12A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3915-9A0E-4E3D-86ED-66C0E856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0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234-3DBD-4A8A-8665-DE6946BE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F217-8F4F-46EB-9DD2-CF431214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7060-8731-40D7-B3C9-7D87BAB0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41C7-BD2A-4822-9A53-486849D3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FC31-CD03-4072-9F92-810FF35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6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EB49-9D4C-4811-8D2E-A4EB2DE3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CAC8-ABAB-4AFB-B00E-4A0796D7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E7FE-F571-48C5-84F6-F4D8D06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9E92-ADFF-4B11-8E41-1D11D045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FA3E-2550-4E98-8268-BBF1C36D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8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834C-EA5B-4E88-AC2C-0A17C667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1974-9EDA-47DD-B8D0-92987768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150CA-EA7B-4E78-BE1E-80BCE4C3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9CD1-3E9E-49E0-BE75-6CDAA8BF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0306-9E96-44A5-BCD7-C3DD1967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10C1-E688-4487-87CC-278B91A5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8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AE3B-31D1-4DD6-98B2-17D1A728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A295-B4D0-4019-8867-8E6850D0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4CBE-4579-4B18-A0AB-1171CA16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A6373-61B4-4122-8B23-12D30350F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30C35-3B62-439A-9255-5F16DC1F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78F1-6E12-4148-BE9A-707E4A42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5B5E3-89BA-4F3C-8513-77AED096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00492-6CB7-412B-80EF-B5931369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99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FC26-B106-4653-89F3-04D55D60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F191D-1D46-4A1E-82AA-2CCEFB7A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19D59-F921-40EC-B514-43B00F5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B0F4E-9033-4F7A-B6E0-DDECA86A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87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5669-7DC0-4E46-BF90-1726E4B2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2A2FB-D5ED-4EC8-BA35-E2C56160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D7F-D222-4D85-BC39-A26E7CD1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753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5B0A-D6DF-44EA-B0BB-DF4BAFDF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A40A-84C1-40E5-93DB-93B26C2B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46E61-2EFC-4562-8EBE-55ED4CEA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A6E6-45C0-46AE-9CA5-E762A69E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78DD-96D6-4BF3-8885-55F00AEE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BC68B-B7EF-4F64-A95B-E8C2DAE8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5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0D6E-D5A5-4F31-BE55-3CF516FC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5DAFF-F300-48AA-8D25-7797C2FD8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3A7C-D5FE-4E54-88E3-0F0245F0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A992-C0E5-4FB4-8F58-5D99D6E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384D-8353-403C-9CB9-C7AA4FC7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D69F-8CA5-42F4-9EEE-07F82D0A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9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48DF3-EC52-4F9C-9C99-15FB9A1D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21B5-7EF3-495F-805A-787A3C70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0AC-12BE-48E8-B7AD-A64D140B5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3B83-A593-4950-8773-889D8B159120}" type="datetimeFigureOut">
              <a:rPr lang="hu-HU" smtClean="0"/>
              <a:t>2018. 05. 26.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F2F8-5750-42A3-ABE7-2903F1338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FFB3-45CD-4FA9-B5E8-F76A63108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643D-D6C9-403E-9F4D-8612FF9BD5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82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3B8-F37A-430D-8690-3FCC340B0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{{C1}}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366-3DDF-490E-9F3F-2D52A51A5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{{B3}}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48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317F-482A-4718-8E6C-B8DCB40B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{{A7}}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8CB1-AE8D-410D-B893-0D9FC3EC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{{C1}}</vt:lpstr>
      <vt:lpstr>{{A7}}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{{C1}}</dc:title>
  <dc:creator>Ádám Lippai</dc:creator>
  <cp:lastModifiedBy>Ádám Lippai</cp:lastModifiedBy>
  <cp:revision>1</cp:revision>
  <dcterms:created xsi:type="dcterms:W3CDTF">2018-05-26T13:05:50Z</dcterms:created>
  <dcterms:modified xsi:type="dcterms:W3CDTF">2018-05-26T13:06:14Z</dcterms:modified>
</cp:coreProperties>
</file>