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/>
    <p:restoredTop sz="94669"/>
  </p:normalViewPr>
  <p:slideViewPr>
    <p:cSldViewPr snapToGrid="0" snapToObjects="1">
      <p:cViewPr varScale="1">
        <p:scale>
          <a:sx n="131" d="100"/>
          <a:sy n="13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A7D6-2550-AF40-A09F-F2DE3DE74D6A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F0448-3984-DA45-88DE-F548722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F0448-3984-DA45-88DE-F548722E7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AF8-11E5-7944-8F4C-2AB76591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95BB-C496-4E41-88A5-0432FF858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9BD8-B9E9-754D-A6B4-FAED2F8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76D1-0D83-3143-A65F-4A6A8CA3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5043-B40A-6D4D-8FC5-2B835CC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D497-B3E8-B742-BC36-119BCE8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802F-AF8B-3D4E-8853-527A2EF4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5B0C-42EE-1A4C-AB37-BB8E39DD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B1CA-92CC-CF47-A5C7-8AE5B152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6004-5222-EA4C-A86B-9073552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9F20-F162-A448-A54A-0F08FA8C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67E3B-F10C-7045-8C85-639E53F9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B68F-3670-E643-BEB2-BA2487A5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B5D4-A8C3-414E-AFDF-44B6D515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BB60-62AC-FE45-80EC-D5EFFAAB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08DC-10B7-E244-B79F-51AF6183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635A-0078-C146-99E6-CFA0C560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3F49-050C-3D4E-8693-BD0982D7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664D-D96A-F940-A4F6-F91DBB5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9B49-1C66-DF43-9A37-D3E1793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EC94-6151-6740-80E8-8E0038C0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E7FA-F984-1749-9FEC-E820FECD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0DB0-7FB5-4C45-87BA-7CA888E5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28B5-9978-2047-B6D7-E5EA7EB8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EF61-FFD2-BF41-BB07-407329BD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595D-6917-EF45-8E48-81A36CA9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EFD0-2365-B142-A31D-3018F435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6D0-5472-0442-9A39-A2E83CB9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C196-C6A1-F546-B3C3-36B1EE0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ECBF-B3B1-2649-8ED2-FD8F56B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9BBA-1E0E-004C-89DD-99E3F709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610-54B3-6A4F-97AB-78299CC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9AE3-871B-4449-A430-1F5B6ADF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AD2B-3E90-F74B-B138-DADEB5A2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D3304-99F6-0D46-AFA5-ED1B42488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4103A-4B37-A946-9683-416F55ED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AE46C-4D85-B240-886C-2D6F6270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BD861-932B-5344-AF2F-46A0A0CA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BAAB-6B32-A149-AC28-9BCCE510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618F-CB05-E14F-860F-25F85C6F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9A34F-3EF7-9749-A9F3-5DA5A547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7760D-ADEE-9243-9B5A-3514CC2B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8E78-51CA-684A-B74D-7A82562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8BA61-86D2-7440-AB5C-641C5AD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7CAAA-36F2-8A45-BC71-91C2B67D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3BD1-EC91-D647-B192-ABE0E39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01E9-9A22-9243-BEB1-46DE048A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2431-13F1-F84C-BD82-95CC2D5E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EFB0-FC07-2741-BA37-486100E2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56106-C4EE-0548-9D0E-3A9652F3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15FD-FDBB-964D-8A56-62FB244C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7C7C-9C5F-7B4F-9D95-B476208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912-4353-3E4A-9750-BF501398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9F936-40BC-C547-911B-4DA64C7D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6D434-A249-4B4D-BB97-2934856F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70C21-9B6A-7148-B87A-71F5AEBC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58666-E0B6-B34B-AFC9-DD6EB660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9B0F-23AE-8947-9E59-7943B260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D70AC-5C11-EE49-B2F1-4F94E2D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1842-9B56-A045-BC23-C0E1002B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79BB-1556-064E-81B6-509E3079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0DAE-C1D9-7049-A9FE-040B9D11F935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6994-2785-DD4D-987D-2CD779D4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8BD6-B803-3A4E-B56F-E9792948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20C9F0BA-83DB-2A44-B53B-34D6469E8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033C6D-3B0C-8E42-BA18-61840F0F2E78}"/>
              </a:ext>
            </a:extLst>
          </p:cNvPr>
          <p:cNvSpPr/>
          <p:nvPr/>
        </p:nvSpPr>
        <p:spPr>
          <a:xfrm>
            <a:off x="2090422" y="0"/>
            <a:ext cx="10351255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8ABDC-1DD4-3C44-9DDA-0F5D9D8BA2FD}"/>
              </a:ext>
            </a:extLst>
          </p:cNvPr>
          <p:cNvSpPr/>
          <p:nvPr/>
        </p:nvSpPr>
        <p:spPr>
          <a:xfrm>
            <a:off x="-8240" y="0"/>
            <a:ext cx="210690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6A92-7378-E04E-8EF3-F3B97F0F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33" y="1968991"/>
            <a:ext cx="5858934" cy="2292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Daytona" panose="020F0502020204030204" pitchFamily="34" charset="0"/>
                <a:cs typeface="Daytona" panose="020F0502020204030204" pitchFamily="34" charset="0"/>
              </a:rPr>
              <a:t>Introduction to Data Shift &amp; Concept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17270-171A-C94F-A95F-DDB506A6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532" y="4363827"/>
            <a:ext cx="6928331" cy="16729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Daytona" panose="020B0604030500040204" pitchFamily="34" charset="0"/>
              </a:rPr>
              <a:t>Mehdi Ataei – Vector Institute &amp; University of Toronto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Daytona" panose="020B0604030500040204" pitchFamily="34" charset="0"/>
              </a:rPr>
              <a:t>Ali Pesaranghader – CIBC Data Science &amp; AI Research</a:t>
            </a:r>
          </a:p>
          <a:p>
            <a:pPr algn="l"/>
            <a:endParaRPr lang="en-US" sz="2000" dirty="0">
              <a:solidFill>
                <a:srgbClr val="FFFFFF"/>
              </a:solidFill>
              <a:latin typeface="Daytona" panose="020B0604030500040204" pitchFamily="34" charset="0"/>
            </a:endParaRPr>
          </a:p>
          <a:p>
            <a:pPr algn="l"/>
            <a:r>
              <a:rPr lang="en-US" sz="1600" dirty="0">
                <a:solidFill>
                  <a:srgbClr val="FFFFFF"/>
                </a:solidFill>
                <a:latin typeface="Daytona" panose="020B0604030500040204" pitchFamily="34" charset="0"/>
              </a:rPr>
              <a:t>March 26, 2021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ABD963-8821-994D-A1C5-38289BFFF2B8}"/>
              </a:ext>
            </a:extLst>
          </p:cNvPr>
          <p:cNvGrpSpPr/>
          <p:nvPr/>
        </p:nvGrpSpPr>
        <p:grpSpPr>
          <a:xfrm>
            <a:off x="481496" y="5369748"/>
            <a:ext cx="1127430" cy="1145045"/>
            <a:chOff x="307958" y="4212530"/>
            <a:chExt cx="1440000" cy="1462498"/>
          </a:xfrm>
        </p:grpSpPr>
        <p:pic>
          <p:nvPicPr>
            <p:cNvPr id="33" name="Picture 3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EC388D3-4450-4E44-90F7-F0753B45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958" y="4212530"/>
              <a:ext cx="1440000" cy="594239"/>
            </a:xfrm>
            <a:prstGeom prst="rect">
              <a:avLst/>
            </a:prstGeom>
          </p:spPr>
        </p:pic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B430557-AE67-0A4F-8A75-69F2211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958" y="5064468"/>
              <a:ext cx="1440000" cy="61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41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Daytona</vt:lpstr>
      <vt:lpstr>Office Theme</vt:lpstr>
      <vt:lpstr>Introduction to Data Shift &amp; Concept Drift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Shift &amp; Concept Drift</dc:title>
  <dc:creator>Ali Pesaranghader</dc:creator>
  <cp:lastModifiedBy>Ali Pesaranghader</cp:lastModifiedBy>
  <cp:revision>59</cp:revision>
  <cp:lastPrinted>2021-03-03T16:53:03Z</cp:lastPrinted>
  <dcterms:created xsi:type="dcterms:W3CDTF">2021-02-06T04:12:35Z</dcterms:created>
  <dcterms:modified xsi:type="dcterms:W3CDTF">2021-03-03T16:59:09Z</dcterms:modified>
</cp:coreProperties>
</file>