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65" r:id="rId3"/>
    <p:sldId id="266" r:id="rId4"/>
    <p:sldId id="267" r:id="rId5"/>
    <p:sldId id="263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0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6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7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3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1EB-1062-4DC6-89A7-FEB10D6CA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kependudukan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</a:t>
            </a:r>
            <a:r>
              <a:rPr lang="en-ID" dirty="0" err="1"/>
              <a:t>indonesia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62BB-C3CD-44FD-8C60-0D508E224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59" y="4293704"/>
            <a:ext cx="8791575" cy="2239618"/>
          </a:xfrm>
        </p:spPr>
        <p:txBody>
          <a:bodyPr>
            <a:normAutofit/>
          </a:bodyPr>
          <a:lstStyle/>
          <a:p>
            <a:r>
              <a:rPr lang="en-ID" dirty="0"/>
              <a:t>			</a:t>
            </a:r>
          </a:p>
          <a:p>
            <a:r>
              <a:rPr lang="en-ID" dirty="0" err="1"/>
              <a:t>Anggota</a:t>
            </a:r>
            <a:r>
              <a:rPr lang="en-ID" dirty="0"/>
              <a:t> : -</a:t>
            </a:r>
            <a:r>
              <a:rPr lang="en-ID" dirty="0" err="1"/>
              <a:t>Hardiansyah</a:t>
            </a:r>
            <a:endParaRPr lang="en-ID" dirty="0"/>
          </a:p>
          <a:p>
            <a:r>
              <a:rPr lang="en-ID" dirty="0"/>
              <a:t>	     -</a:t>
            </a:r>
            <a:r>
              <a:rPr lang="en-ID" dirty="0" err="1"/>
              <a:t>Fasya</a:t>
            </a:r>
            <a:endParaRPr lang="en-ID" dirty="0"/>
          </a:p>
          <a:p>
            <a:r>
              <a:rPr lang="en-ID" dirty="0"/>
              <a:t>	     -</a:t>
            </a:r>
            <a:r>
              <a:rPr lang="en-ID" dirty="0" err="1"/>
              <a:t>Opick</a:t>
            </a:r>
            <a:endParaRPr lang="en-ID" dirty="0"/>
          </a:p>
          <a:p>
            <a:r>
              <a:rPr lang="en-ID" dirty="0"/>
              <a:t>Kelas :X TKR 1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33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24F9-E6B4-404A-B916-8695F0EF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LATAR BELAKANG JEPANG KE INDONESIA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7E96-7642-446E-B65E-AF367F719B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negara yang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menjajah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Indonesia.  </a:t>
            </a:r>
            <a:r>
              <a:rPr lang="en-ID" dirty="0" err="1"/>
              <a:t>Adapun</a:t>
            </a:r>
            <a:r>
              <a:rPr lang="en-ID" dirty="0"/>
              <a:t> masa </a:t>
            </a:r>
            <a:r>
              <a:rPr lang="en-ID" dirty="0" err="1"/>
              <a:t>kependudukan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Indonesia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1942 </a:t>
            </a:r>
            <a:r>
              <a:rPr lang="en-ID" dirty="0" err="1"/>
              <a:t>hingga</a:t>
            </a:r>
            <a:r>
              <a:rPr lang="en-ID" dirty="0"/>
              <a:t> 1945.  </a:t>
            </a:r>
            <a:r>
              <a:rPr lang="en-ID" dirty="0" err="1"/>
              <a:t>Kedatangan</a:t>
            </a:r>
            <a:r>
              <a:rPr lang="en-ID" dirty="0"/>
              <a:t> negara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Indonesia </a:t>
            </a:r>
            <a:r>
              <a:rPr lang="en-ID" dirty="0" err="1"/>
              <a:t>bermula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1 </a:t>
            </a:r>
            <a:r>
              <a:rPr lang="en-ID" dirty="0" err="1"/>
              <a:t>Maret</a:t>
            </a:r>
            <a:r>
              <a:rPr lang="en-ID" dirty="0"/>
              <a:t> 1942. </a:t>
            </a:r>
          </a:p>
          <a:p>
            <a:r>
              <a:rPr lang="en-ID" dirty="0"/>
              <a:t>Pada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negara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  <a:r>
              <a:rPr lang="en-ID" dirty="0" err="1"/>
              <a:t>mendaratkan</a:t>
            </a:r>
            <a:r>
              <a:rPr lang="en-ID" dirty="0"/>
              <a:t> </a:t>
            </a:r>
            <a:r>
              <a:rPr lang="en-ID" dirty="0" err="1"/>
              <a:t>tentara</a:t>
            </a:r>
            <a:r>
              <a:rPr lang="en-ID" dirty="0"/>
              <a:t> – </a:t>
            </a:r>
            <a:r>
              <a:rPr lang="en-ID" dirty="0" err="1"/>
              <a:t>tentaranya</a:t>
            </a:r>
            <a:r>
              <a:rPr lang="en-ID" dirty="0"/>
              <a:t> di </a:t>
            </a:r>
            <a:r>
              <a:rPr lang="en-ID" dirty="0" err="1"/>
              <a:t>pulau</a:t>
            </a:r>
            <a:r>
              <a:rPr lang="en-ID" dirty="0"/>
              <a:t> </a:t>
            </a:r>
            <a:r>
              <a:rPr lang="en-ID" dirty="0" err="1"/>
              <a:t>Jawa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3 </a:t>
            </a:r>
            <a:r>
              <a:rPr lang="en-ID" dirty="0" err="1"/>
              <a:t>titik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di </a:t>
            </a:r>
            <a:r>
              <a:rPr lang="en-ID" dirty="0" err="1"/>
              <a:t>Teluk</a:t>
            </a:r>
            <a:r>
              <a:rPr lang="en-ID" dirty="0"/>
              <a:t> Banten, </a:t>
            </a:r>
            <a:r>
              <a:rPr lang="en-ID" dirty="0" err="1"/>
              <a:t>Eretan</a:t>
            </a:r>
            <a:r>
              <a:rPr lang="en-ID" dirty="0"/>
              <a:t> </a:t>
            </a:r>
            <a:r>
              <a:rPr lang="en-ID" dirty="0" err="1"/>
              <a:t>Wetan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Jawa</a:t>
            </a:r>
            <a:r>
              <a:rPr lang="en-ID" dirty="0"/>
              <a:t> Barat dan </a:t>
            </a:r>
            <a:r>
              <a:rPr lang="en-ID" dirty="0" err="1"/>
              <a:t>Kranggan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Jawa</a:t>
            </a:r>
            <a:r>
              <a:rPr lang="en-ID" dirty="0"/>
              <a:t> Tengah.</a:t>
            </a:r>
          </a:p>
          <a:p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5CD1C1-64A0-409A-B981-CF946BDF0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887" y="2194560"/>
            <a:ext cx="3631095" cy="3424362"/>
          </a:xfrm>
        </p:spPr>
      </p:pic>
    </p:spTree>
    <p:extLst>
      <p:ext uri="{BB962C8B-B14F-4D97-AF65-F5344CB8AC3E}">
        <p14:creationId xmlns:p14="http://schemas.microsoft.com/office/powerpoint/2010/main" val="355228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B0E5-01E3-4D2A-91BA-FFE8652F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Serah</a:t>
            </a:r>
            <a:r>
              <a:rPr lang="en-ID" dirty="0"/>
              <a:t>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kekuasaan</a:t>
            </a:r>
            <a:r>
              <a:rPr lang="en-ID" dirty="0"/>
              <a:t> </a:t>
            </a:r>
            <a:r>
              <a:rPr lang="en-ID" dirty="0" err="1"/>
              <a:t>belanda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A0E0-D75C-4537-9E68-739A4957D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3230" y="2173622"/>
            <a:ext cx="5602826" cy="3448595"/>
          </a:xfrm>
        </p:spPr>
        <p:txBody>
          <a:bodyPr>
            <a:normAutofit/>
          </a:bodyPr>
          <a:lstStyle/>
          <a:p>
            <a:r>
              <a:rPr lang="en-ID" dirty="0" err="1"/>
              <a:t>Kedatangan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Indonesia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berakibat</a:t>
            </a:r>
            <a:r>
              <a:rPr lang="en-ID" dirty="0"/>
              <a:t> pada </a:t>
            </a:r>
            <a:r>
              <a:rPr lang="en-ID" dirty="0" err="1"/>
              <a:t>suhu</a:t>
            </a:r>
            <a:r>
              <a:rPr lang="en-ID" dirty="0"/>
              <a:t> </a:t>
            </a:r>
            <a:r>
              <a:rPr lang="en-ID" dirty="0" err="1"/>
              <a:t>politik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Belanda</a:t>
            </a:r>
            <a:r>
              <a:rPr lang="en-ID" dirty="0"/>
              <a:t> yang pada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berkuasa</a:t>
            </a:r>
            <a:r>
              <a:rPr lang="en-ID" dirty="0"/>
              <a:t> di Indonesia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menyerah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pimpinan</a:t>
            </a:r>
            <a:r>
              <a:rPr lang="en-ID" dirty="0"/>
              <a:t> </a:t>
            </a:r>
            <a:r>
              <a:rPr lang="en-ID" b="1" dirty="0" err="1"/>
              <a:t>Letnan</a:t>
            </a:r>
            <a:r>
              <a:rPr lang="en-ID" b="1" dirty="0"/>
              <a:t> </a:t>
            </a:r>
            <a:r>
              <a:rPr lang="en-ID" b="1" dirty="0" err="1"/>
              <a:t>Jendral</a:t>
            </a:r>
            <a:r>
              <a:rPr lang="en-ID" b="1" dirty="0"/>
              <a:t>  Hitoshi Imamura</a:t>
            </a:r>
            <a:r>
              <a:rPr lang="en-ID" dirty="0"/>
              <a:t>. </a:t>
            </a:r>
            <a:r>
              <a:rPr lang="en-ID" dirty="0" err="1"/>
              <a:t>Serah</a:t>
            </a:r>
            <a:r>
              <a:rPr lang="en-ID" dirty="0"/>
              <a:t>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kekuasaan</a:t>
            </a:r>
            <a:r>
              <a:rPr lang="en-ID" dirty="0"/>
              <a:t> </a:t>
            </a:r>
            <a:r>
              <a:rPr lang="en-ID" dirty="0" err="1"/>
              <a:t>Belanda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diadakan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8 </a:t>
            </a:r>
            <a:r>
              <a:rPr lang="en-ID" dirty="0" err="1"/>
              <a:t>Maret</a:t>
            </a:r>
            <a:r>
              <a:rPr lang="en-ID" dirty="0"/>
              <a:t> 1942 di </a:t>
            </a:r>
            <a:r>
              <a:rPr lang="en-ID" dirty="0" err="1"/>
              <a:t>Kalijati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859E31-0A05-4CAB-BECC-438B66BD7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7391" y="2173622"/>
            <a:ext cx="4170857" cy="3312778"/>
          </a:xfrm>
        </p:spPr>
      </p:pic>
    </p:spTree>
    <p:extLst>
      <p:ext uri="{BB962C8B-B14F-4D97-AF65-F5344CB8AC3E}">
        <p14:creationId xmlns:p14="http://schemas.microsoft.com/office/powerpoint/2010/main" val="33767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A9A0-502B-468B-8210-4CB5FC71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wilayah</a:t>
            </a:r>
            <a:r>
              <a:rPr lang="en-ID" dirty="0"/>
              <a:t> </a:t>
            </a:r>
            <a:r>
              <a:rPr lang="en-ID" dirty="0" err="1"/>
              <a:t>komando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di </a:t>
            </a:r>
            <a:r>
              <a:rPr lang="en-ID" dirty="0" err="1"/>
              <a:t>indonesia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DE43-0F91-4E79-B4EE-F653BCB11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088" y="2093976"/>
            <a:ext cx="6032582" cy="4188916"/>
          </a:xfrm>
        </p:spPr>
        <p:txBody>
          <a:bodyPr>
            <a:noAutofit/>
          </a:bodyPr>
          <a:lstStyle/>
          <a:p>
            <a:r>
              <a:rPr lang="en-ID" sz="1800" dirty="0"/>
              <a:t>Setelah </a:t>
            </a:r>
            <a:r>
              <a:rPr lang="en-ID" sz="1800" dirty="0" err="1"/>
              <a:t>berakhirnya</a:t>
            </a:r>
            <a:r>
              <a:rPr lang="en-ID" sz="1800" dirty="0"/>
              <a:t> </a:t>
            </a:r>
            <a:r>
              <a:rPr lang="en-ID" sz="1800" dirty="0" err="1"/>
              <a:t>kekuasaan</a:t>
            </a:r>
            <a:r>
              <a:rPr lang="en-ID" sz="1800" dirty="0"/>
              <a:t> </a:t>
            </a:r>
            <a:r>
              <a:rPr lang="en-ID" sz="1800" dirty="0" err="1"/>
              <a:t>Belanda</a:t>
            </a:r>
            <a:r>
              <a:rPr lang="en-ID" sz="1800" dirty="0"/>
              <a:t> di Indonesia dan </a:t>
            </a:r>
            <a:r>
              <a:rPr lang="en-ID" sz="1800" dirty="0" err="1"/>
              <a:t>dimulainya</a:t>
            </a:r>
            <a:r>
              <a:rPr lang="en-ID" sz="1800" dirty="0"/>
              <a:t> </a:t>
            </a:r>
            <a:r>
              <a:rPr lang="en-ID" sz="1800" dirty="0" err="1"/>
              <a:t>kekuasaan</a:t>
            </a:r>
            <a:r>
              <a:rPr lang="en-ID" sz="1800" dirty="0"/>
              <a:t> </a:t>
            </a:r>
            <a:r>
              <a:rPr lang="en-ID" sz="1800" dirty="0" err="1"/>
              <a:t>Jepang</a:t>
            </a:r>
            <a:r>
              <a:rPr lang="en-ID" sz="1800" dirty="0"/>
              <a:t>. </a:t>
            </a:r>
            <a:r>
              <a:rPr lang="en-ID" sz="1800" dirty="0" err="1"/>
              <a:t>Ketika</a:t>
            </a:r>
            <a:r>
              <a:rPr lang="en-ID" sz="1800" dirty="0"/>
              <a:t> </a:t>
            </a:r>
            <a:r>
              <a:rPr lang="en-ID" sz="1800" dirty="0" err="1"/>
              <a:t>Jepang</a:t>
            </a:r>
            <a:r>
              <a:rPr lang="en-ID" sz="1800" dirty="0"/>
              <a:t> </a:t>
            </a:r>
            <a:r>
              <a:rPr lang="en-ID" sz="1800" dirty="0" err="1"/>
              <a:t>berkuasa</a:t>
            </a:r>
            <a:r>
              <a:rPr lang="en-ID" sz="1800" dirty="0"/>
              <a:t> di Indonesia,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ia</a:t>
            </a:r>
            <a:r>
              <a:rPr lang="en-ID" sz="1800" dirty="0"/>
              <a:t> </a:t>
            </a:r>
            <a:r>
              <a:rPr lang="en-ID" sz="1800" dirty="0" err="1"/>
              <a:t>membentuk</a:t>
            </a:r>
            <a:r>
              <a:rPr lang="en-ID" sz="1800" dirty="0"/>
              <a:t> Indonesia </a:t>
            </a:r>
            <a:r>
              <a:rPr lang="en-ID" sz="1800" dirty="0" err="1"/>
              <a:t>menjadi</a:t>
            </a:r>
            <a:r>
              <a:rPr lang="en-ID" sz="1800" dirty="0"/>
              <a:t> 3 </a:t>
            </a:r>
            <a:r>
              <a:rPr lang="en-ID" sz="1800" dirty="0" err="1"/>
              <a:t>wilayah</a:t>
            </a:r>
            <a:r>
              <a:rPr lang="en-ID" sz="1800" dirty="0"/>
              <a:t> </a:t>
            </a:r>
            <a:r>
              <a:rPr lang="en-ID" sz="1800" dirty="0" err="1"/>
              <a:t>komando</a:t>
            </a:r>
            <a:r>
              <a:rPr lang="en-ID" sz="1800" dirty="0"/>
              <a:t>. </a:t>
            </a:r>
            <a:r>
              <a:rPr lang="en-ID" sz="1800" dirty="0" err="1"/>
              <a:t>Ketiga</a:t>
            </a:r>
            <a:r>
              <a:rPr lang="en-ID" sz="1800" dirty="0"/>
              <a:t> </a:t>
            </a:r>
            <a:r>
              <a:rPr lang="en-ID" sz="1800" dirty="0" err="1"/>
              <a:t>wilayah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meliputi</a:t>
            </a:r>
            <a:r>
              <a:rPr lang="en-ID" sz="1800" dirty="0"/>
              <a:t>:</a:t>
            </a:r>
          </a:p>
          <a:p>
            <a:r>
              <a:rPr lang="en-ID" sz="1800" dirty="0"/>
              <a:t>- </a:t>
            </a:r>
            <a:r>
              <a:rPr lang="en-ID" sz="1800" dirty="0" err="1"/>
              <a:t>Tentara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– 16 di </a:t>
            </a:r>
            <a:r>
              <a:rPr lang="en-ID" sz="1800" dirty="0" err="1"/>
              <a:t>Pulau</a:t>
            </a:r>
            <a:r>
              <a:rPr lang="en-ID" sz="1800" dirty="0"/>
              <a:t> </a:t>
            </a:r>
            <a:r>
              <a:rPr lang="en-ID" sz="1800" dirty="0" err="1"/>
              <a:t>Jawa</a:t>
            </a:r>
            <a:r>
              <a:rPr lang="en-ID" sz="1800" dirty="0"/>
              <a:t> dan Madura yang </a:t>
            </a:r>
            <a:r>
              <a:rPr lang="en-ID" sz="1800" dirty="0" err="1"/>
              <a:t>berpusat</a:t>
            </a:r>
            <a:r>
              <a:rPr lang="en-ID" sz="1800" dirty="0"/>
              <a:t> di </a:t>
            </a:r>
            <a:r>
              <a:rPr lang="en-ID" sz="1800" dirty="0" err="1"/>
              <a:t>wilayah</a:t>
            </a:r>
            <a:r>
              <a:rPr lang="en-ID" sz="1800" dirty="0"/>
              <a:t> Batavia</a:t>
            </a:r>
          </a:p>
          <a:p>
            <a:r>
              <a:rPr lang="en-ID" sz="1800" dirty="0"/>
              <a:t>- </a:t>
            </a:r>
            <a:r>
              <a:rPr lang="en-ID" sz="1800" dirty="0" err="1"/>
              <a:t>Tentara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– 25 di Sumatera yang </a:t>
            </a:r>
            <a:r>
              <a:rPr lang="en-ID" sz="1800" dirty="0" err="1"/>
              <a:t>berpusat</a:t>
            </a:r>
            <a:r>
              <a:rPr lang="en-ID" sz="1800" dirty="0"/>
              <a:t> di Bukit Tinggi </a:t>
            </a:r>
          </a:p>
          <a:p>
            <a:r>
              <a:rPr lang="en-ID" sz="1800" dirty="0"/>
              <a:t>- Armada Selatan </a:t>
            </a:r>
            <a:r>
              <a:rPr lang="en-ID" sz="1800" dirty="0" err="1"/>
              <a:t>ke</a:t>
            </a:r>
            <a:r>
              <a:rPr lang="en-ID" sz="1800" dirty="0"/>
              <a:t> – 2 </a:t>
            </a:r>
            <a:r>
              <a:rPr lang="en-ID" sz="1800" dirty="0" err="1"/>
              <a:t>terdapat</a:t>
            </a:r>
            <a:r>
              <a:rPr lang="en-ID" sz="1800" dirty="0"/>
              <a:t> di </a:t>
            </a:r>
            <a:r>
              <a:rPr lang="en-ID" sz="1800" dirty="0" err="1"/>
              <a:t>wilayah</a:t>
            </a:r>
            <a:r>
              <a:rPr lang="en-ID" sz="1800" dirty="0"/>
              <a:t> Kalimantan, Sulawesi, Maluku, Nusa Tenggara, dan Papua Barat yang </a:t>
            </a:r>
            <a:r>
              <a:rPr lang="en-ID" sz="1800" dirty="0" err="1"/>
              <a:t>berpusat</a:t>
            </a:r>
            <a:r>
              <a:rPr lang="en-ID" sz="1800" dirty="0"/>
              <a:t> di Makassar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89A7CB-2320-4082-AF6C-80CDF53270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4870" y="2010879"/>
            <a:ext cx="5155095" cy="3329747"/>
          </a:xfrm>
        </p:spPr>
      </p:pic>
    </p:spTree>
    <p:extLst>
      <p:ext uri="{BB962C8B-B14F-4D97-AF65-F5344CB8AC3E}">
        <p14:creationId xmlns:p14="http://schemas.microsoft.com/office/powerpoint/2010/main" val="14375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B21-857D-4D43-BDDD-BCD61492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13268"/>
          </a:xfrm>
        </p:spPr>
        <p:txBody>
          <a:bodyPr>
            <a:normAutofit/>
          </a:bodyPr>
          <a:lstStyle/>
          <a:p>
            <a:r>
              <a:rPr lang="en-ID" sz="4000" dirty="0"/>
              <a:t>DAMPAK PENDUDUKAN JEPANG DALAM BERBAGAI ASPEK KEHIDUPAN BANGSA INDONESIA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F48A-7071-478E-810E-5B03A17C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97900"/>
            <a:ext cx="9852525" cy="1251289"/>
          </a:xfrm>
        </p:spPr>
        <p:txBody>
          <a:bodyPr>
            <a:normAutofit lnSpcReduction="10000"/>
          </a:bodyPr>
          <a:lstStyle/>
          <a:p>
            <a:r>
              <a:rPr lang="en-ID" dirty="0"/>
              <a:t>1.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Politik</a:t>
            </a:r>
            <a:r>
              <a:rPr lang="en-ID" dirty="0"/>
              <a:t>,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- </a:t>
            </a:r>
            <a:r>
              <a:rPr lang="en-ID" dirty="0" err="1"/>
              <a:t>Mengganggap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Saudara</a:t>
            </a:r>
            <a:r>
              <a:rPr lang="en-ID" dirty="0"/>
              <a:t> </a:t>
            </a:r>
            <a:r>
              <a:rPr lang="en-ID" dirty="0" err="1"/>
              <a:t>Tua</a:t>
            </a:r>
            <a:r>
              <a:rPr lang="en-ID" dirty="0"/>
              <a:t> </a:t>
            </a:r>
            <a:r>
              <a:rPr lang="en-ID" dirty="0" err="1"/>
              <a:t>bangsa</a:t>
            </a:r>
            <a:r>
              <a:rPr lang="en-ID" dirty="0"/>
              <a:t> Asia (Hakko </a:t>
            </a:r>
            <a:r>
              <a:rPr lang="en-ID" dirty="0" err="1"/>
              <a:t>Ichiu</a:t>
            </a:r>
            <a:r>
              <a:rPr lang="en-ID" dirty="0"/>
              <a:t>)</a:t>
            </a:r>
          </a:p>
          <a:p>
            <a:pPr lvl="1"/>
            <a:r>
              <a:rPr lang="en-ID" dirty="0"/>
              <a:t>- </a:t>
            </a:r>
            <a:r>
              <a:rPr lang="en-ID" dirty="0" err="1"/>
              <a:t>Melancarkan</a:t>
            </a:r>
            <a:r>
              <a:rPr lang="en-ID" dirty="0"/>
              <a:t> </a:t>
            </a:r>
            <a:r>
              <a:rPr lang="en-ID" dirty="0" err="1"/>
              <a:t>Semboyan</a:t>
            </a:r>
            <a:r>
              <a:rPr lang="en-ID" dirty="0"/>
              <a:t> 3A (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Pemimpin</a:t>
            </a:r>
            <a:r>
              <a:rPr lang="en-ID" dirty="0"/>
              <a:t>,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Cahaya</a:t>
            </a:r>
            <a:r>
              <a:rPr lang="en-ID" dirty="0"/>
              <a:t>, dan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Pelindung</a:t>
            </a:r>
            <a:r>
              <a:rPr lang="en-ID" dirty="0"/>
              <a:t> Asia), </a:t>
            </a:r>
            <a:r>
              <a:rPr lang="en-ID" dirty="0" err="1"/>
              <a:t>dll</a:t>
            </a:r>
            <a:endParaRPr lang="en-ID" dirty="0"/>
          </a:p>
          <a:p>
            <a:pPr lvl="1"/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6FAB22-979C-43CB-812E-431DDD81D58A}"/>
              </a:ext>
            </a:extLst>
          </p:cNvPr>
          <p:cNvSpPr txBox="1">
            <a:spLocks/>
          </p:cNvSpPr>
          <p:nvPr/>
        </p:nvSpPr>
        <p:spPr>
          <a:xfrm>
            <a:off x="1451576" y="3128233"/>
            <a:ext cx="9945294" cy="15119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2.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dan </a:t>
            </a:r>
            <a:r>
              <a:rPr lang="en-ID" dirty="0" err="1"/>
              <a:t>Sosial</a:t>
            </a:r>
            <a:r>
              <a:rPr lang="en-ID" dirty="0"/>
              <a:t>,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- </a:t>
            </a:r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pengawasan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ketat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sanksi</a:t>
            </a:r>
            <a:r>
              <a:rPr lang="en-ID" dirty="0"/>
              <a:t> </a:t>
            </a:r>
            <a:r>
              <a:rPr lang="en-ID" dirty="0" err="1"/>
              <a:t>pelanggaran</a:t>
            </a:r>
            <a:r>
              <a:rPr lang="en-ID" dirty="0"/>
              <a:t> yang   </a:t>
            </a:r>
            <a:r>
              <a:rPr lang="en-ID" dirty="0" err="1"/>
              <a:t>berat</a:t>
            </a:r>
            <a:endParaRPr lang="en-ID" dirty="0"/>
          </a:p>
          <a:p>
            <a:pPr lvl="1"/>
            <a:r>
              <a:rPr lang="en-ID" dirty="0"/>
              <a:t>-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diarahkan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</a:t>
            </a:r>
            <a:r>
              <a:rPr lang="en-ID" dirty="0" err="1"/>
              <a:t>perang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SDA dan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perang</a:t>
            </a:r>
            <a:r>
              <a:rPr lang="en-ID" dirty="0"/>
              <a:t>.</a:t>
            </a:r>
          </a:p>
          <a:p>
            <a:pPr lvl="1"/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62DDDA-2C66-4181-85A0-9539B6608E4D}"/>
              </a:ext>
            </a:extLst>
          </p:cNvPr>
          <p:cNvSpPr txBox="1">
            <a:spLocks/>
          </p:cNvSpPr>
          <p:nvPr/>
        </p:nvSpPr>
        <p:spPr>
          <a:xfrm>
            <a:off x="1451576" y="4640213"/>
            <a:ext cx="9945294" cy="14132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3.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Militer</a:t>
            </a:r>
            <a:endParaRPr lang="en-ID" dirty="0"/>
          </a:p>
          <a:p>
            <a:pPr lvl="1"/>
            <a:r>
              <a:rPr lang="en-ID" dirty="0" err="1"/>
              <a:t>Jepang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Intensif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</a:t>
            </a:r>
            <a:r>
              <a:rPr lang="en-ID" dirty="0" err="1"/>
              <a:t>pemuda-pemuda</a:t>
            </a:r>
            <a:r>
              <a:rPr lang="en-ID" dirty="0"/>
              <a:t> Indonesia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militer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disebabkan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medan</a:t>
            </a:r>
            <a:r>
              <a:rPr lang="en-ID" dirty="0"/>
              <a:t> </a:t>
            </a:r>
            <a:r>
              <a:rPr lang="en-ID" dirty="0" err="1"/>
              <a:t>pertempuran</a:t>
            </a:r>
            <a:r>
              <a:rPr lang="en-ID" dirty="0"/>
              <a:t> (Asia – </a:t>
            </a:r>
            <a:r>
              <a:rPr lang="en-ID" dirty="0" err="1"/>
              <a:t>Pasifik</a:t>
            </a:r>
            <a:r>
              <a:rPr lang="en-ID" dirty="0"/>
              <a:t>)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menyulitkan</a:t>
            </a:r>
            <a:r>
              <a:rPr lang="en-ID" dirty="0"/>
              <a:t> </a:t>
            </a:r>
            <a:r>
              <a:rPr lang="en-ID" dirty="0" err="1"/>
              <a:t>Jepang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08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77C8-8B20-4905-8D6A-56D5C06D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4888"/>
          </a:xfrm>
        </p:spPr>
        <p:txBody>
          <a:bodyPr>
            <a:normAutofit/>
          </a:bodyPr>
          <a:lstStyle/>
          <a:p>
            <a:r>
              <a:rPr lang="en-ID" sz="2800" dirty="0" err="1"/>
              <a:t>Dampak</a:t>
            </a:r>
            <a:r>
              <a:rPr lang="en-ID" sz="2800" dirty="0"/>
              <a:t> </a:t>
            </a:r>
            <a:r>
              <a:rPr lang="en-ID" sz="2800" dirty="0" err="1"/>
              <a:t>positif</a:t>
            </a:r>
            <a:r>
              <a:rPr lang="en-ID" sz="2800" dirty="0"/>
              <a:t> dan </a:t>
            </a:r>
            <a:r>
              <a:rPr lang="en-ID" sz="2800" dirty="0" err="1"/>
              <a:t>negatif</a:t>
            </a:r>
            <a:r>
              <a:rPr lang="en-ID" sz="2800" dirty="0"/>
              <a:t> </a:t>
            </a:r>
            <a:r>
              <a:rPr lang="en-ID" sz="2800" dirty="0" err="1"/>
              <a:t>pendudukan</a:t>
            </a:r>
            <a:r>
              <a:rPr lang="en-ID" sz="2800" dirty="0"/>
              <a:t> </a:t>
            </a:r>
            <a:r>
              <a:rPr lang="en-ID" sz="2800" dirty="0" err="1"/>
              <a:t>jepang</a:t>
            </a:r>
            <a:r>
              <a:rPr lang="en-ID" sz="2800" dirty="0"/>
              <a:t> di </a:t>
            </a:r>
            <a:r>
              <a:rPr lang="en-ID" sz="2800" dirty="0" err="1"/>
              <a:t>indonesia</a:t>
            </a:r>
            <a:r>
              <a:rPr lang="en-ID" sz="2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9463-6895-4D0E-9DD2-ECDF5744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72570"/>
            <a:ext cx="10594647" cy="2156091"/>
          </a:xfrm>
        </p:spPr>
        <p:txBody>
          <a:bodyPr>
            <a:normAutofit/>
          </a:bodyPr>
          <a:lstStyle/>
          <a:p>
            <a:r>
              <a:rPr lang="en-ID" b="1" dirty="0" err="1"/>
              <a:t>Dampak</a:t>
            </a:r>
            <a:r>
              <a:rPr lang="en-ID" b="1" dirty="0"/>
              <a:t> </a:t>
            </a:r>
            <a:r>
              <a:rPr lang="en-ID" b="1" dirty="0" err="1"/>
              <a:t>Positif</a:t>
            </a:r>
            <a:r>
              <a:rPr lang="en-ID" b="1" dirty="0"/>
              <a:t> :</a:t>
            </a:r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Diperbolehkannya</a:t>
            </a:r>
            <a:r>
              <a:rPr lang="en-ID" sz="1700" dirty="0"/>
              <a:t> Bahasa Indonesia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menjadi</a:t>
            </a:r>
            <a:r>
              <a:rPr lang="en-ID" sz="1700" dirty="0"/>
              <a:t> Bahasa </a:t>
            </a:r>
            <a:r>
              <a:rPr lang="en-ID" sz="1700" dirty="0" err="1"/>
              <a:t>komunikasi</a:t>
            </a:r>
            <a:r>
              <a:rPr lang="en-ID" sz="1700" dirty="0"/>
              <a:t> </a:t>
            </a:r>
            <a:r>
              <a:rPr lang="en-ID" sz="1700" dirty="0" err="1"/>
              <a:t>nasional</a:t>
            </a:r>
            <a:r>
              <a:rPr lang="en-ID" sz="1700" dirty="0"/>
              <a:t> dan </a:t>
            </a:r>
            <a:r>
              <a:rPr lang="en-ID" sz="1700" dirty="0" err="1"/>
              <a:t>menyebabkan</a:t>
            </a:r>
            <a:r>
              <a:rPr lang="en-ID" sz="1700" dirty="0"/>
              <a:t> Bahasa Indonesia </a:t>
            </a:r>
            <a:r>
              <a:rPr lang="en-ID" sz="1700" dirty="0" err="1"/>
              <a:t>dikukuhkan</a:t>
            </a:r>
            <a:r>
              <a:rPr lang="en-ID" sz="1700" dirty="0"/>
              <a:t> </a:t>
            </a:r>
            <a:r>
              <a:rPr lang="en-ID" sz="1700" dirty="0" err="1"/>
              <a:t>sebagai</a:t>
            </a:r>
            <a:r>
              <a:rPr lang="en-ID" sz="1700" dirty="0"/>
              <a:t> Bahasa </a:t>
            </a:r>
            <a:r>
              <a:rPr lang="en-ID" sz="1700" dirty="0" err="1"/>
              <a:t>Nasional</a:t>
            </a:r>
            <a:r>
              <a:rPr lang="en-ID" sz="1700" dirty="0"/>
              <a:t>.</a:t>
            </a:r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Bidang</a:t>
            </a:r>
            <a:r>
              <a:rPr lang="en-ID" sz="1700" dirty="0"/>
              <a:t> </a:t>
            </a:r>
            <a:r>
              <a:rPr lang="en-ID" sz="1700" dirty="0" err="1"/>
              <a:t>Ekonomi</a:t>
            </a:r>
            <a:r>
              <a:rPr lang="en-ID" sz="1700" dirty="0"/>
              <a:t>, </a:t>
            </a:r>
            <a:r>
              <a:rPr lang="en-ID" sz="1700" dirty="0" err="1"/>
              <a:t>didirikannya</a:t>
            </a:r>
            <a:r>
              <a:rPr lang="en-ID" sz="1700" dirty="0"/>
              <a:t> </a:t>
            </a:r>
            <a:r>
              <a:rPr lang="en-ID" sz="1700" i="1" dirty="0" err="1"/>
              <a:t>Kumyai</a:t>
            </a:r>
            <a:r>
              <a:rPr lang="en-ID" sz="1700" i="1" dirty="0"/>
              <a:t> </a:t>
            </a:r>
            <a:r>
              <a:rPr lang="en-ID" sz="1700" dirty="0" err="1"/>
              <a:t>yaitu</a:t>
            </a:r>
            <a:r>
              <a:rPr lang="en-ID" sz="1700" dirty="0"/>
              <a:t> </a:t>
            </a:r>
            <a:r>
              <a:rPr lang="en-ID" sz="1700" dirty="0" err="1"/>
              <a:t>koperasi</a:t>
            </a:r>
            <a:r>
              <a:rPr lang="en-ID" sz="1700" dirty="0"/>
              <a:t> yang </a:t>
            </a:r>
            <a:r>
              <a:rPr lang="en-ID" sz="1700" dirty="0" err="1"/>
              <a:t>bertujuan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kepentingan</a:t>
            </a:r>
            <a:r>
              <a:rPr lang="en-ID" sz="1700" dirty="0"/>
              <a:t> Bersama.</a:t>
            </a:r>
          </a:p>
          <a:p>
            <a:pPr lvl="1"/>
            <a:r>
              <a:rPr lang="en-ID" sz="1700" i="1" dirty="0"/>
              <a:t>- </a:t>
            </a:r>
            <a:r>
              <a:rPr lang="en-ID" sz="1700" dirty="0" err="1"/>
              <a:t>Dibentuknya</a:t>
            </a:r>
            <a:r>
              <a:rPr lang="en-ID" sz="1700" dirty="0"/>
              <a:t> BPUPKI dan PPKI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mempersiapkan</a:t>
            </a:r>
            <a:r>
              <a:rPr lang="en-ID" sz="1700" dirty="0"/>
              <a:t> </a:t>
            </a:r>
            <a:r>
              <a:rPr lang="en-ID" sz="1700" dirty="0" err="1"/>
              <a:t>Kemerdekaan</a:t>
            </a:r>
            <a:r>
              <a:rPr lang="en-ID" sz="1700" dirty="0"/>
              <a:t> Indonesia. Dari </a:t>
            </a:r>
            <a:r>
              <a:rPr lang="en-ID" sz="1700" dirty="0" err="1"/>
              <a:t>sini</a:t>
            </a:r>
            <a:r>
              <a:rPr lang="en-ID" sz="1700" dirty="0"/>
              <a:t> </a:t>
            </a:r>
            <a:r>
              <a:rPr lang="en-ID" sz="1700" dirty="0" err="1"/>
              <a:t>muncullah</a:t>
            </a:r>
            <a:r>
              <a:rPr lang="en-ID" sz="1700" dirty="0"/>
              <a:t> ide Pancasila</a:t>
            </a:r>
            <a:endParaRPr lang="en-ID" sz="1700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F2D3E-97F7-4B1D-BD97-F93D84BE687D}"/>
              </a:ext>
            </a:extLst>
          </p:cNvPr>
          <p:cNvSpPr txBox="1">
            <a:spLocks/>
          </p:cNvSpPr>
          <p:nvPr/>
        </p:nvSpPr>
        <p:spPr>
          <a:xfrm>
            <a:off x="1451578" y="4028660"/>
            <a:ext cx="9971795" cy="2156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 err="1"/>
              <a:t>Dampak</a:t>
            </a:r>
            <a:r>
              <a:rPr lang="en-ID" b="1" dirty="0"/>
              <a:t> </a:t>
            </a:r>
            <a:r>
              <a:rPr lang="en-ID" b="1" dirty="0" err="1"/>
              <a:t>Negatif</a:t>
            </a:r>
            <a:r>
              <a:rPr lang="en-ID" b="1" dirty="0"/>
              <a:t> :</a:t>
            </a:r>
            <a:endParaRPr lang="en-ID" dirty="0"/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Romusha</a:t>
            </a:r>
            <a:r>
              <a:rPr lang="en-ID" sz="1700" dirty="0"/>
              <a:t>, </a:t>
            </a:r>
            <a:r>
              <a:rPr lang="en-ID" sz="1700" dirty="0" err="1"/>
              <a:t>mobilisasi</a:t>
            </a:r>
            <a:r>
              <a:rPr lang="en-ID" sz="1700" dirty="0"/>
              <a:t> </a:t>
            </a:r>
            <a:r>
              <a:rPr lang="en-ID" sz="1700" dirty="0" err="1"/>
              <a:t>rakyat</a:t>
            </a:r>
            <a:r>
              <a:rPr lang="en-ID" sz="1700" dirty="0"/>
              <a:t> Indonesia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kerja</a:t>
            </a:r>
            <a:r>
              <a:rPr lang="en-ID" sz="1700" dirty="0"/>
              <a:t> </a:t>
            </a:r>
            <a:r>
              <a:rPr lang="en-ID" sz="1700" dirty="0" err="1"/>
              <a:t>paksa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kondisi</a:t>
            </a:r>
            <a:r>
              <a:rPr lang="en-ID" sz="1700" dirty="0"/>
              <a:t> yang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manusiawi</a:t>
            </a:r>
            <a:endParaRPr lang="en-ID" sz="1700" dirty="0"/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Krisis</a:t>
            </a:r>
            <a:r>
              <a:rPr lang="en-ID" sz="1700" dirty="0"/>
              <a:t> </a:t>
            </a:r>
            <a:r>
              <a:rPr lang="en-ID" sz="1700" dirty="0" err="1"/>
              <a:t>ekonomi</a:t>
            </a:r>
            <a:r>
              <a:rPr lang="en-ID" sz="1700" dirty="0"/>
              <a:t> yang </a:t>
            </a:r>
            <a:r>
              <a:rPr lang="en-ID" sz="1700" dirty="0" err="1"/>
              <a:t>sangat</a:t>
            </a:r>
            <a:r>
              <a:rPr lang="en-ID" sz="1700" dirty="0"/>
              <a:t> </a:t>
            </a:r>
            <a:r>
              <a:rPr lang="en-ID" sz="1700" dirty="0" err="1"/>
              <a:t>parah</a:t>
            </a:r>
            <a:r>
              <a:rPr lang="en-ID" sz="1700" dirty="0"/>
              <a:t> </a:t>
            </a:r>
            <a:r>
              <a:rPr lang="en-ID" sz="1700" dirty="0" err="1"/>
              <a:t>karena</a:t>
            </a:r>
            <a:r>
              <a:rPr lang="en-ID" sz="1700" dirty="0"/>
              <a:t> </a:t>
            </a:r>
            <a:r>
              <a:rPr lang="en-ID" sz="1700" dirty="0" err="1"/>
              <a:t>pencetakan</a:t>
            </a:r>
            <a:r>
              <a:rPr lang="en-ID" sz="1700" dirty="0"/>
              <a:t> </a:t>
            </a:r>
            <a:r>
              <a:rPr lang="en-ID" sz="1700" dirty="0" err="1"/>
              <a:t>uang</a:t>
            </a:r>
            <a:r>
              <a:rPr lang="en-ID" sz="1700" dirty="0"/>
              <a:t> </a:t>
            </a:r>
            <a:r>
              <a:rPr lang="en-ID" sz="1700" dirty="0" err="1"/>
              <a:t>pendudukan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besar-besaran</a:t>
            </a:r>
            <a:r>
              <a:rPr lang="en-ID" sz="1700" dirty="0"/>
              <a:t> </a:t>
            </a:r>
            <a:r>
              <a:rPr lang="en-ID" sz="1700" dirty="0" err="1"/>
              <a:t>sehingga</a:t>
            </a:r>
            <a:r>
              <a:rPr lang="en-ID" sz="1700" dirty="0"/>
              <a:t> </a:t>
            </a:r>
            <a:r>
              <a:rPr lang="en-ID" sz="1700" dirty="0" err="1"/>
              <a:t>menyebabkan</a:t>
            </a:r>
            <a:r>
              <a:rPr lang="en-ID" sz="1700" dirty="0"/>
              <a:t> </a:t>
            </a:r>
            <a:r>
              <a:rPr lang="en-ID" sz="1700" dirty="0" err="1"/>
              <a:t>terjadinya</a:t>
            </a:r>
            <a:r>
              <a:rPr lang="en-ID" sz="1700" dirty="0"/>
              <a:t> </a:t>
            </a:r>
            <a:r>
              <a:rPr lang="en-ID" sz="1700" dirty="0" err="1"/>
              <a:t>inflasi</a:t>
            </a:r>
            <a:endParaRPr lang="en-ID" sz="1700" dirty="0"/>
          </a:p>
          <a:p>
            <a:pPr lvl="1"/>
            <a:r>
              <a:rPr lang="en-ID" sz="1700" dirty="0"/>
              <a:t>- </a:t>
            </a:r>
            <a:r>
              <a:rPr lang="en-ID" sz="1700" dirty="0" err="1"/>
              <a:t>Terjadinya</a:t>
            </a:r>
            <a:r>
              <a:rPr lang="en-ID" sz="1700" dirty="0"/>
              <a:t> </a:t>
            </a:r>
            <a:r>
              <a:rPr lang="en-ID" sz="1700" dirty="0" err="1"/>
              <a:t>kekacauan</a:t>
            </a:r>
            <a:r>
              <a:rPr lang="en-ID" sz="1700" dirty="0"/>
              <a:t> </a:t>
            </a:r>
            <a:r>
              <a:rPr lang="en-ID" sz="1700" dirty="0" err="1"/>
              <a:t>situasi</a:t>
            </a:r>
            <a:r>
              <a:rPr lang="en-ID" sz="1700" dirty="0"/>
              <a:t> dan </a:t>
            </a:r>
            <a:r>
              <a:rPr lang="en-ID" sz="1700" dirty="0" err="1"/>
              <a:t>kondisi</a:t>
            </a:r>
            <a:r>
              <a:rPr lang="en-ID" sz="1700" dirty="0"/>
              <a:t> </a:t>
            </a:r>
            <a:r>
              <a:rPr lang="en-ID" sz="1700" dirty="0" err="1"/>
              <a:t>keamanan</a:t>
            </a:r>
            <a:r>
              <a:rPr lang="en-ID" sz="1700" dirty="0"/>
              <a:t> yang </a:t>
            </a:r>
            <a:r>
              <a:rPr lang="en-ID" sz="1700" dirty="0" err="1"/>
              <a:t>parah</a:t>
            </a:r>
            <a:r>
              <a:rPr lang="en-ID" sz="1700" dirty="0"/>
              <a:t> </a:t>
            </a:r>
            <a:r>
              <a:rPr lang="en-ID" sz="1700" dirty="0" err="1"/>
              <a:t>seperti</a:t>
            </a:r>
            <a:r>
              <a:rPr lang="en-ID" sz="1700" dirty="0"/>
              <a:t> </a:t>
            </a:r>
            <a:r>
              <a:rPr lang="en-ID" sz="1700" dirty="0" err="1"/>
              <a:t>maraknya</a:t>
            </a:r>
            <a:r>
              <a:rPr lang="en-ID" sz="1700" dirty="0"/>
              <a:t> </a:t>
            </a:r>
            <a:r>
              <a:rPr lang="en-ID" sz="1700" dirty="0" err="1"/>
              <a:t>perampokan</a:t>
            </a:r>
            <a:r>
              <a:rPr lang="en-ID" sz="1700" dirty="0"/>
              <a:t>, </a:t>
            </a:r>
            <a:r>
              <a:rPr lang="en-ID" sz="1700" dirty="0" err="1"/>
              <a:t>pemerkosaan</a:t>
            </a:r>
            <a:r>
              <a:rPr lang="en-ID" sz="1700" dirty="0"/>
              <a:t>, </a:t>
            </a:r>
            <a:r>
              <a:rPr lang="en-ID" sz="1700" dirty="0" err="1"/>
              <a:t>dll</a:t>
            </a:r>
            <a:endParaRPr lang="en-ID" sz="1700" dirty="0"/>
          </a:p>
          <a:p>
            <a:pPr marL="457200" lvl="1" indent="0">
              <a:buNone/>
            </a:pPr>
            <a:endParaRPr lang="en-ID" dirty="0"/>
          </a:p>
          <a:p>
            <a:pPr marL="457200" lvl="1" indent="0">
              <a:buNone/>
            </a:pPr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1495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142</TotalTime>
  <Words>462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Dampak kependudukan jepang di indonesia</vt:lpstr>
      <vt:lpstr>LATAR BELAKANG JEPANG KE INDONESIA </vt:lpstr>
      <vt:lpstr>Serah terima kekuasaan belanda </vt:lpstr>
      <vt:lpstr>Tiga wilayah komando pemerintahan jepang di indonesia</vt:lpstr>
      <vt:lpstr>DAMPAK PENDUDUKAN JEPANG DALAM BERBAGAI ASPEK KEHIDUPAN BANGSA INDONESIA</vt:lpstr>
      <vt:lpstr>Dampak positif dan negatif pendudukan jepang di indonesia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Dampak kependudukan jepang di indonesia</dc:title>
  <dc:creator>asus</dc:creator>
  <cp:lastModifiedBy>asus</cp:lastModifiedBy>
  <cp:revision>18</cp:revision>
  <dcterms:created xsi:type="dcterms:W3CDTF">2019-04-01T06:34:44Z</dcterms:created>
  <dcterms:modified xsi:type="dcterms:W3CDTF">2019-04-16T03:00:47Z</dcterms:modified>
</cp:coreProperties>
</file>