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4" r:id="rId5"/>
    <p:sldId id="259" r:id="rId6"/>
    <p:sldId id="263" r:id="rId7"/>
    <p:sldId id="265" r:id="rId8"/>
    <p:sldId id="260" r:id="rId9"/>
    <p:sldId id="266" r:id="rId10"/>
    <p:sldId id="261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18A57-B0D4-4219-BE9B-FF70EBE0E80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D8586-1701-4A50-9F22-071D4490F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6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36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24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43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5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1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94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16E1-C21F-404F-AAC4-574A7C006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E4838-4596-4A6C-8651-B47790778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46D0-3C65-463E-AB13-FEC4FFB6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B869-0D7F-489E-8B33-9F423A9C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C65C-24F4-4EFC-8B0E-E4BDF34B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C6D8-7B31-46C2-A9F4-B09F95E9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576C5-BE40-4D83-B996-2937479A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CE04-2A87-4C50-A9BD-B301BBA3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4529-F6E5-428C-8887-07E16147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5A669-6045-45CE-B6E9-3E5BBE19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16904-42D6-4AF1-A248-CECD97B34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BC828-2469-4A02-8846-DFCF177B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3BE8D-DD95-4E79-84B6-DA103982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8A78F-1A80-48D9-82A6-94563315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578C-DAE6-45CF-A08B-250CF334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DBC2-5E1F-48FC-BA06-183F4063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4631-868C-477F-AB37-805523D9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1ABF-0D6A-45EC-9047-16054520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EA3C-F398-4116-B7D2-18687AD7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5A78-3D5F-4597-9054-F57C65F5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5361-AB26-41E5-840E-F5470415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F7772-DF90-4B88-9ABD-ADC06BF8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D11A-54FB-4966-963B-841C179F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2FE1-9E88-4FF5-8CDD-15A0EB37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6717-CD74-4963-810E-AD5FAFF4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068D-09FA-4A7A-92FA-B6343DF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129B-2914-4ABA-A98E-88B22FAE1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65002-8866-4B93-A4ED-82937C3A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DC86E-DD3F-4A70-A3D3-BBB1994C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468B-3EBB-4692-980A-B3457D03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5FB42-2EEC-4E75-ABB4-7514965A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BF47-0F14-4D36-A47B-951FB273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502C4-7DCF-421E-B172-ACAD24530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46D88-306A-4A50-A5AA-DBA6E9C2E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CCED9-F6F7-4388-B2F1-455A132DE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C7CA9-9E20-485E-A002-139832F81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ED0DC-4258-4961-95EE-7D6A67EE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E32CA-6846-4B1A-955E-FF3BBCF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6DC92-0A1C-46CC-A448-8852F30F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6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73A8-E3C1-49AB-BD6A-372B0AB4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D8ED-3669-4931-9C11-D8A2D54D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D74B6-B36F-4E0C-AE89-A7BF00A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7735A-D8E5-4723-9E0E-DD238FBD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6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8180D-0339-4F29-AF92-FFAEFB46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FE33F-F059-4442-89FE-AE6A6403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3FB5-10AC-417E-86B6-F87FB559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7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B8D3-DDC4-4728-8029-E81A0515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7AC2-FDC7-4593-968F-45241B80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2B7A7-6E58-4067-8710-B5336592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872B5-4390-4BD2-84B3-671AEC84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5D175-A16F-4A3B-AFD4-66C9750B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BE622-842E-43A5-B71A-ADDDD541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6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8886-94D6-44EA-927D-E49B408E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3089C-2D12-4EC9-A6B0-FFEE72A31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E303E-01F1-4178-8A9A-BD07B4B9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81CD6-D26E-4073-8081-DEF51558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86441-E861-4F29-BE5A-CB21FBCD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347C1-EF84-4948-A7D4-3ECE879E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5D9E8-F88E-4A5F-9B5B-18FBCF1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DE4B7-7965-40E3-A201-F4CD13FF0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33A36-804B-4B26-875F-E0084EA7B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91DF1-0A74-45CB-A2EC-742A86582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E50B-24C3-45AC-BD56-3C0C23269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7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F489-05E3-4CA7-A379-98837C19D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ALIQ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BF0B1-AEA0-4A10-AA76-717F366C8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Abstract</a:t>
            </a:r>
            <a:r>
              <a:rPr lang="en-US" sz="4000" dirty="0"/>
              <a:t> Language Integrated Query</a:t>
            </a:r>
          </a:p>
        </p:txBody>
      </p:sp>
    </p:spTree>
    <p:extLst>
      <p:ext uri="{BB962C8B-B14F-4D97-AF65-F5344CB8AC3E}">
        <p14:creationId xmlns:p14="http://schemas.microsoft.com/office/powerpoint/2010/main" val="117883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2"/>
    </mc:Choice>
    <mc:Fallback>
      <p:transition spd="slow" advTm="223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3D66-1B6E-4C8C-BD1E-EB526606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Binding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73B5BB-D576-48E9-9180-0A3F373CC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3471620"/>
            <a:ext cx="10515600" cy="9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6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7"/>
    </mc:Choice>
    <mc:Fallback>
      <p:transition spd="slow" advTm="2948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EA6F-ACCA-46B2-9B2A-5AEC12CD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 Execute!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D2763-8506-4CA3-BFD8-E868C93BD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Just send the business logic to the adapter and get the results!</a:t>
            </a:r>
          </a:p>
        </p:txBody>
      </p:sp>
    </p:spTree>
    <p:extLst>
      <p:ext uri="{BB962C8B-B14F-4D97-AF65-F5344CB8AC3E}">
        <p14:creationId xmlns:p14="http://schemas.microsoft.com/office/powerpoint/2010/main" val="98171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20"/>
    </mc:Choice>
    <mc:Fallback>
      <p:transition spd="slow" advTm="337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3242-4CF2-41FD-9A72-542E657A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 Execute!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521E90-A273-4171-A0F7-7F25EE2C3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4887" y="3329781"/>
            <a:ext cx="101822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78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463"/>
    </mc:Choice>
    <mc:Fallback>
      <p:transition spd="slow" advTm="3146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3C70-040F-4EC1-BECD-7A74E389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Write your logic once,</a:t>
            </a:r>
            <a:br>
              <a:rPr lang="en-US" dirty="0"/>
            </a:br>
            <a:r>
              <a:rPr lang="en-US" dirty="0"/>
              <a:t>use any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A101-DBC3-41B1-9F36-F66704F95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3AC30-E469-4332-B44E-44770200C7D9}"/>
              </a:ext>
            </a:extLst>
          </p:cNvPr>
          <p:cNvSpPr/>
          <p:nvPr/>
        </p:nvSpPr>
        <p:spPr>
          <a:xfrm>
            <a:off x="984291" y="4388538"/>
            <a:ext cx="14909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</a:t>
            </a:r>
            <a:r>
              <a:rPr lang="en-US" dirty="0" err="1"/>
              <a:t>InMemory</a:t>
            </a:r>
            <a:r>
              <a:rPr lang="en-US" dirty="0"/>
              <a:t> Back-End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54A7B-EDA2-465D-A8E1-222016135859}"/>
              </a:ext>
            </a:extLst>
          </p:cNvPr>
          <p:cNvSpPr/>
          <p:nvPr/>
        </p:nvSpPr>
        <p:spPr>
          <a:xfrm>
            <a:off x="4651840" y="4889420"/>
            <a:ext cx="11124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1B5A5-E546-4E05-8AB7-6948C7883FD8}"/>
              </a:ext>
            </a:extLst>
          </p:cNvPr>
          <p:cNvSpPr/>
          <p:nvPr/>
        </p:nvSpPr>
        <p:spPr>
          <a:xfrm>
            <a:off x="2735680" y="4388538"/>
            <a:ext cx="14502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Event-based 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43E500-82E4-4E43-89FA-3879895E1799}"/>
              </a:ext>
            </a:extLst>
          </p:cNvPr>
          <p:cNvSpPr/>
          <p:nvPr/>
        </p:nvSpPr>
        <p:spPr>
          <a:xfrm>
            <a:off x="6044310" y="4889420"/>
            <a:ext cx="10425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38C0C-50E1-44FC-B921-BD14BC2F0B25}"/>
              </a:ext>
            </a:extLst>
          </p:cNvPr>
          <p:cNvSpPr/>
          <p:nvPr/>
        </p:nvSpPr>
        <p:spPr>
          <a:xfrm>
            <a:off x="7410085" y="4892333"/>
            <a:ext cx="12638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your own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D2EC7-1DCC-476B-B3E5-7A295FF1AA70}"/>
              </a:ext>
            </a:extLst>
          </p:cNvPr>
          <p:cNvSpPr/>
          <p:nvPr/>
        </p:nvSpPr>
        <p:spPr>
          <a:xfrm>
            <a:off x="4391446" y="4388538"/>
            <a:ext cx="5976919" cy="1613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Big-Data Systems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5FF34-67D2-4A3D-852D-EFACC48BA3F4}"/>
              </a:ext>
            </a:extLst>
          </p:cNvPr>
          <p:cNvSpPr/>
          <p:nvPr/>
        </p:nvSpPr>
        <p:spPr>
          <a:xfrm>
            <a:off x="9575562" y="3299017"/>
            <a:ext cx="12755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Systems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5A49D5-C442-42C0-82E4-2669CF18E3D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729789" y="3040234"/>
            <a:ext cx="4366211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B3C969-6129-4FF1-9446-4374B56833A0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460794" y="3040234"/>
            <a:ext cx="2635206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41E808-E7DC-4C28-8989-EDC4BD0F34A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96000" y="3040234"/>
            <a:ext cx="1283906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2BB394-246B-4D3E-9357-49CC5D5C1D2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96000" y="3038992"/>
            <a:ext cx="3479562" cy="7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316F792-2A09-4901-A5A9-39046F204DFB}"/>
              </a:ext>
            </a:extLst>
          </p:cNvPr>
          <p:cNvSpPr/>
          <p:nvPr/>
        </p:nvSpPr>
        <p:spPr>
          <a:xfrm>
            <a:off x="8917773" y="4889420"/>
            <a:ext cx="1295540" cy="8764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ALIQ 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2AAF1D-18D6-42B9-8713-67E79C867CA4}"/>
              </a:ext>
            </a:extLst>
          </p:cNvPr>
          <p:cNvSpPr/>
          <p:nvPr/>
        </p:nvSpPr>
        <p:spPr>
          <a:xfrm>
            <a:off x="5383078" y="2191570"/>
            <a:ext cx="1401593" cy="84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Logic.dll</a:t>
            </a:r>
          </a:p>
        </p:txBody>
      </p:sp>
    </p:spTree>
    <p:extLst>
      <p:ext uri="{BB962C8B-B14F-4D97-AF65-F5344CB8AC3E}">
        <p14:creationId xmlns:p14="http://schemas.microsoft.com/office/powerpoint/2010/main" val="405621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45"/>
    </mc:Choice>
    <mc:Fallback>
      <p:transition spd="slow" advTm="3134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1696-EAA9-4BD1-B657-7FDA1FAC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CD07-136E-4F07-8C7D-9FB9920F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Late data binding</a:t>
            </a:r>
          </a:p>
          <a:p>
            <a:r>
              <a:rPr lang="en-US" dirty="0"/>
              <a:t>Describes logic on unordered multi-sets (</a:t>
            </a:r>
            <a:r>
              <a:rPr lang="en-US" dirty="0" err="1"/>
              <a:t>IEnumerable</a:t>
            </a:r>
            <a:r>
              <a:rPr lang="en-US" dirty="0"/>
              <a:t>, arrays, files, DB tables, events, etc.).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EAC2E-8E37-4A4B-846D-A45D0B8CE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8996"/>
              </p:ext>
            </p:extLst>
          </p:nvPr>
        </p:nvGraphicFramePr>
        <p:xfrm>
          <a:off x="838199" y="3439568"/>
          <a:ext cx="10326800" cy="19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400">
                  <a:extLst>
                    <a:ext uri="{9D8B030D-6E8A-4147-A177-3AD203B41FA5}">
                      <a16:colId xmlns:a16="http://schemas.microsoft.com/office/drawing/2014/main" val="235068021"/>
                    </a:ext>
                  </a:extLst>
                </a:gridCol>
                <a:gridCol w="5163400">
                  <a:extLst>
                    <a:ext uri="{9D8B030D-6E8A-4147-A177-3AD203B41FA5}">
                      <a16:colId xmlns:a16="http://schemas.microsoft.com/office/drawing/2014/main" val="132920284"/>
                    </a:ext>
                  </a:extLst>
                </a:gridCol>
              </a:tblGrid>
              <a:tr h="386069">
                <a:tc>
                  <a:txBody>
                    <a:bodyPr/>
                    <a:lstStyle/>
                    <a:p>
                      <a:r>
                        <a:rPr lang="en-US" dirty="0"/>
                        <a:t>LINQ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99637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Bag&lt;T&gt;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33409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IQueryable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73723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IObservable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65754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3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57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198"/>
    </mc:Choice>
    <mc:Fallback>
      <p:transition spd="slow" advTm="611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6373-2E61-4279-959E-097A0A2B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Describing the business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545B-4DD0-4950-A271-E64B2BDB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logic does not care about the data provider</a:t>
            </a:r>
          </a:p>
          <a:p>
            <a:r>
              <a:rPr lang="en-US" dirty="0"/>
              <a:t>We are freed up to define the logic in advance with the presumption that all necessary methods will be implemented by data provider</a:t>
            </a:r>
          </a:p>
          <a:p>
            <a:r>
              <a:rPr lang="en-US" dirty="0"/>
              <a:t>Define and deploy! The joy!</a:t>
            </a:r>
          </a:p>
        </p:txBody>
      </p:sp>
    </p:spTree>
    <p:extLst>
      <p:ext uri="{BB962C8B-B14F-4D97-AF65-F5344CB8AC3E}">
        <p14:creationId xmlns:p14="http://schemas.microsoft.com/office/powerpoint/2010/main" val="356291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126"/>
    </mc:Choice>
    <mc:Fallback>
      <p:transition spd="slow" advTm="311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4C4F1E-B484-4329-AF47-6BA22FAA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Describing the business logic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046241-2F3B-4498-A8C3-E055AB155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29051"/>
            <a:ext cx="10515600" cy="39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1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61"/>
    </mc:Choice>
    <mc:Fallback>
      <p:transition spd="slow" advTm="306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735E-4D61-4677-9EB2-3A1B6F30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Describing business logic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A73A47-C8D5-4D68-9EB6-5466DDF50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48732"/>
            <a:ext cx="10640878" cy="28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9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43"/>
    </mc:Choice>
    <mc:Fallback>
      <p:transition spd="slow" advTm="309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2290-33E5-4F5A-A169-2F883908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Adapter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FE745-030E-4640-9C37-073D123E8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Transforms ALIQ operations to corresponding optimal data requests to different data providers/backends. </a:t>
            </a:r>
          </a:p>
          <a:p>
            <a:r>
              <a:rPr lang="en-US" dirty="0"/>
              <a:t>Adapter layers can service more than one type of data providers/backends if they in turn expose data via a common interface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1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89"/>
    </mc:Choice>
    <mc:Fallback>
      <p:transition spd="slow" advTm="3098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3817-1D4E-40F3-9DBD-60F5E13F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Set up adapter layer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A60538-D990-412C-B5CD-35DD58D03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789695"/>
            <a:ext cx="10678332" cy="11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7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264"/>
    </mc:Choice>
    <mc:Fallback>
      <p:transition spd="slow" advTm="2626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868A-948E-4FD0-AD98-132A9E41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Data Binding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C534-79D9-417E-9BFB-8DC92734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specify the data provider/backend</a:t>
            </a:r>
          </a:p>
          <a:p>
            <a:r>
              <a:rPr lang="en-US" dirty="0"/>
              <a:t>We can specify multiple sources of different kinds as long as the adapter can work with it</a:t>
            </a:r>
          </a:p>
        </p:txBody>
      </p:sp>
    </p:spTree>
    <p:extLst>
      <p:ext uri="{BB962C8B-B14F-4D97-AF65-F5344CB8AC3E}">
        <p14:creationId xmlns:p14="http://schemas.microsoft.com/office/powerpoint/2010/main" val="422061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78"/>
    </mc:Choice>
    <mc:Fallback>
      <p:transition spd="slow" advTm="2707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231</Words>
  <Application>Microsoft Office PowerPoint</Application>
  <PresentationFormat>Widescreen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ALIQ</vt:lpstr>
      <vt:lpstr>Write your logic once, use any system</vt:lpstr>
      <vt:lpstr>Compare To LINQ</vt:lpstr>
      <vt:lpstr>1. Describing the business logic</vt:lpstr>
      <vt:lpstr>1. Describing the business logic</vt:lpstr>
      <vt:lpstr>1. Describing business logic</vt:lpstr>
      <vt:lpstr>2. Adapter layer</vt:lpstr>
      <vt:lpstr>2. Set up adapter layer </vt:lpstr>
      <vt:lpstr>3. Data Binding </vt:lpstr>
      <vt:lpstr>3. Binding data</vt:lpstr>
      <vt:lpstr>4. Execute!</vt:lpstr>
      <vt:lpstr>4. Execute!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ALIQ</dc:title>
  <dc:creator>Sergey Shandar</dc:creator>
  <cp:lastModifiedBy>Sergey Shandar</cp:lastModifiedBy>
  <cp:revision>14</cp:revision>
  <dcterms:created xsi:type="dcterms:W3CDTF">2017-07-26T19:56:24Z</dcterms:created>
  <dcterms:modified xsi:type="dcterms:W3CDTF">2017-07-27T19:16:52Z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seshanda@microsoft.com</vt:lpwstr>
  </property>
  <property fmtid="{D5CDD505-2E9C-101B-9397-08002B2CF9AE}" pid="6" name="MSIP_Label_f42aa342-8706-4288-bd11-ebb85995028c_SetDate">
    <vt:lpwstr>2017-07-26T13:11:12.3709614-07:00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