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74" r:id="rId5"/>
    <p:sldId id="28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چهار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فاکتور های مهم در انتخاب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>
                <a:cs typeface="B Yekan" panose="00000400000000000000" pitchFamily="2" charset="-78"/>
              </a:rPr>
              <a:t> Fast</a:t>
            </a:r>
          </a:p>
          <a:p>
            <a:pPr algn="r"/>
            <a:r>
              <a:rPr lang="en-US" b="1" i="0" dirty="0">
                <a:effectLst/>
                <a:latin typeface="Open Sans" panose="020B0606030504020204" pitchFamily="34" charset="0"/>
              </a:rPr>
              <a:t>Affordable</a:t>
            </a:r>
          </a:p>
          <a:p>
            <a:pPr algn="r"/>
            <a:r>
              <a:rPr lang="en-US" b="1" i="0" dirty="0">
                <a:effectLst/>
                <a:latin typeface="Open Sans" panose="020B0606030504020204" pitchFamily="34" charset="0"/>
              </a:rPr>
              <a:t>Secure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C4DE-9DF1-50AF-A47C-675B508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74" y="3492246"/>
            <a:ext cx="4774826" cy="31486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Affordable</a:t>
            </a:r>
            <a:r>
              <a:rPr lang="fa-IR" dirty="0">
                <a:cs typeface="B Yekan" panose="00000400000000000000" pitchFamily="2" charset="-78"/>
              </a:rPr>
              <a:t> با صرفه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>
                <a:cs typeface="B Yekan" panose="00000400000000000000" pitchFamily="2" charset="-78"/>
              </a:rPr>
              <a:t>هزینه قطعات پایین، برنامه نویسی بسیار آسان و سریع، 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7030F-6606-300F-DE09-13F37C85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20" y="3588801"/>
            <a:ext cx="470600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تنوع زیاد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dirty="0">
                <a:cs typeface="B Yekan" panose="00000400000000000000" pitchFamily="2" charset="-78"/>
              </a:rPr>
              <a:t>ریز پردازنده ها دارای تنوع زیاد هستند.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71B63-2493-3961-E152-E55663A7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9" y="2727214"/>
            <a:ext cx="4555415" cy="3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Datasheet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Yekan" panose="00000400000000000000" pitchFamily="2" charset="-78"/>
              </a:rPr>
              <a:t>اطلاعات کلی ریزپردازنده و قابلیت های آن در آن نوشته می شود.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8942B-88B3-2047-5748-E0BF0972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53" y="3160058"/>
            <a:ext cx="4295775" cy="31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26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686</TotalTime>
  <Words>75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Open Sans</vt:lpstr>
      <vt:lpstr>Vapor Trail</vt:lpstr>
      <vt:lpstr>ریزپردازنده ها چهار</vt:lpstr>
      <vt:lpstr>محتوای درس </vt:lpstr>
      <vt:lpstr>فاکتور های مهم در انتخاب</vt:lpstr>
      <vt:lpstr>Affordable با صرفه</vt:lpstr>
      <vt:lpstr>تنوع زیاد</vt:lpstr>
      <vt:lpstr>Datasheet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22</cp:revision>
  <dcterms:created xsi:type="dcterms:W3CDTF">2023-10-16T06:17:11Z</dcterms:created>
  <dcterms:modified xsi:type="dcterms:W3CDTF">2023-11-20T10:20:34Z</dcterms:modified>
</cp:coreProperties>
</file>