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93" r:id="rId4"/>
    <p:sldId id="29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asemzadeh/mic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ششم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محتوای درس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524761"/>
            <a:ext cx="10820400" cy="22758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https://github.com/aliqasemzadeh/micro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درس </a:t>
            </a:r>
            <a:r>
              <a:rPr lang="en-US" sz="3200" dirty="0">
                <a:cs typeface="B Yekan" panose="00000400000000000000" pitchFamily="2" charset="-78"/>
              </a:rPr>
              <a:t>class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کارگاه</a:t>
            </a:r>
            <a:r>
              <a:rPr lang="en-US" sz="3200" dirty="0">
                <a:cs typeface="B Yekan" panose="00000400000000000000" pitchFamily="2" charset="-78"/>
              </a:rPr>
              <a:t> workshop </a:t>
            </a:r>
            <a:endParaRPr lang="fa-IR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Analogue-TO-Digital Convertor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409713"/>
            <a:ext cx="10654553" cy="4024125"/>
          </a:xfrm>
        </p:spPr>
        <p:txBody>
          <a:bodyPr/>
          <a:lstStyle/>
          <a:p>
            <a:pPr algn="r" rtl="1"/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به طور معمول سیگنال ها به صورت آنالوگ هستند</a:t>
            </a:r>
            <a:r>
              <a:rPr lang="en-US" b="1" dirty="0">
                <a:latin typeface="Open Sans" panose="020B0606030504020204" pitchFamily="34" charset="0"/>
                <a:cs typeface="B Mitra" panose="00000400000000000000" pitchFamily="2" charset="-78"/>
              </a:rPr>
              <a:t> </a:t>
            </a:r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 و برای آنکه ما بتوانیم در میکرو از آنها استفاده کنید می بایست آن را به اعداد دیجیتال تبدیل کنیم.</a:t>
            </a:r>
          </a:p>
          <a:p>
            <a:pPr algn="r" rtl="1"/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پایه های </a:t>
            </a:r>
            <a:r>
              <a:rPr lang="en-US" b="1" dirty="0">
                <a:latin typeface="Open Sans" panose="020B0606030504020204" pitchFamily="34" charset="0"/>
                <a:cs typeface="B Mitra" panose="00000400000000000000" pitchFamily="2" charset="-78"/>
              </a:rPr>
              <a:t>ADC</a:t>
            </a:r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 برای این کار استفاده می شوند.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8CFC-4F19-CE25-F9C8-B761F4AD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79588"/>
            <a:ext cx="8620376" cy="2722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88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409713"/>
            <a:ext cx="10654553" cy="4024125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Mitra" panose="00000400000000000000" pitchFamily="2" charset="-78"/>
              </a:rPr>
              <a:t>اگر از سیگنال آنالوگ با سرعت مناسب نمونه برداری کنیم و آن را باز سازی کنیم به نوعی می توانیم آن را تبدیل کنیم.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9B147-CC2E-5C31-C2A5-76A3E876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41" y="3252578"/>
            <a:ext cx="4719917" cy="30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6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1086</TotalTime>
  <Words>96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Open Sans</vt:lpstr>
      <vt:lpstr>Vapor Trail</vt:lpstr>
      <vt:lpstr>ریزپردازنده ها ششم</vt:lpstr>
      <vt:lpstr>محتوای درس </vt:lpstr>
      <vt:lpstr>Analogue-TO-Digital Convertor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32</cp:revision>
  <dcterms:created xsi:type="dcterms:W3CDTF">2023-10-16T06:17:11Z</dcterms:created>
  <dcterms:modified xsi:type="dcterms:W3CDTF">2023-12-08T16:13:18Z</dcterms:modified>
</cp:coreProperties>
</file>