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72" r:id="rId3"/>
    <p:sldId id="293" r:id="rId4"/>
    <p:sldId id="294" r:id="rId5"/>
    <p:sldId id="29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0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79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6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6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6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2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qasemzadeh/mic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ریزپردازنده ها ششم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7F43-50D2-0D00-0F77-C9CCFBEC6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>
                <a:cs typeface="B Yekan" panose="00000400000000000000" pitchFamily="2" charset="-78"/>
              </a:rPr>
              <a:t>علی قاسم زاده</a:t>
            </a:r>
          </a:p>
          <a:p>
            <a:r>
              <a:rPr lang="fa-IR" dirty="0">
                <a:cs typeface="B Yekan" panose="00000400000000000000" pitchFamily="2" charset="-78"/>
              </a:rPr>
              <a:t>موسسه آموزش عالی پاسارگاد شیراز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721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محتوای درس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2524761"/>
            <a:ext cx="10820400" cy="2275839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US" sz="3200" dirty="0">
                <a:cs typeface="B Yekan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https://github.com/aliqasemzadeh/micro</a:t>
            </a: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3200" dirty="0">
                <a:cs typeface="B Yekan" panose="00000400000000000000" pitchFamily="2" charset="-78"/>
              </a:rPr>
              <a:t>محتوای درس </a:t>
            </a:r>
            <a:r>
              <a:rPr lang="en-US" sz="3200" dirty="0">
                <a:cs typeface="B Yekan" panose="00000400000000000000" pitchFamily="2" charset="-78"/>
              </a:rPr>
              <a:t>class</a:t>
            </a: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3200" dirty="0">
                <a:cs typeface="B Yekan" panose="00000400000000000000" pitchFamily="2" charset="-78"/>
              </a:rPr>
              <a:t>محتوای کارگاه</a:t>
            </a:r>
            <a:r>
              <a:rPr lang="en-US" sz="3200" dirty="0">
                <a:cs typeface="B Yekan" panose="00000400000000000000" pitchFamily="2" charset="-78"/>
              </a:rPr>
              <a:t> workshop </a:t>
            </a:r>
            <a:endParaRPr lang="fa-IR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438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Analogue-TO-Digital Convertor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409713"/>
            <a:ext cx="10654553" cy="4024125"/>
          </a:xfrm>
        </p:spPr>
        <p:txBody>
          <a:bodyPr/>
          <a:lstStyle/>
          <a:p>
            <a:pPr algn="r" rtl="1"/>
            <a:r>
              <a:rPr lang="fa-IR" b="1" dirty="0">
                <a:latin typeface="Open Sans" panose="020B0606030504020204" pitchFamily="34" charset="0"/>
                <a:cs typeface="B Mitra" panose="00000400000000000000" pitchFamily="2" charset="-78"/>
              </a:rPr>
              <a:t>به طور معمول سیگنال ها به صورت آنالوگ هستند</a:t>
            </a:r>
            <a:r>
              <a:rPr lang="en-US" b="1" dirty="0">
                <a:latin typeface="Open Sans" panose="020B0606030504020204" pitchFamily="34" charset="0"/>
                <a:cs typeface="B Mitra" panose="00000400000000000000" pitchFamily="2" charset="-78"/>
              </a:rPr>
              <a:t> </a:t>
            </a:r>
            <a:r>
              <a:rPr lang="fa-IR" b="1" dirty="0">
                <a:latin typeface="Open Sans" panose="020B0606030504020204" pitchFamily="34" charset="0"/>
                <a:cs typeface="B Mitra" panose="00000400000000000000" pitchFamily="2" charset="-78"/>
              </a:rPr>
              <a:t> و برای آنکه ما بتوانیم در میکرو از آنها استفاده کنید می بایست آن را به اعداد دیجیتال تبدیل کنیم.</a:t>
            </a:r>
          </a:p>
          <a:p>
            <a:pPr algn="r" rtl="1"/>
            <a:r>
              <a:rPr lang="fa-IR" b="1" dirty="0">
                <a:latin typeface="Open Sans" panose="020B0606030504020204" pitchFamily="34" charset="0"/>
                <a:cs typeface="B Mitra" panose="00000400000000000000" pitchFamily="2" charset="-78"/>
              </a:rPr>
              <a:t>پایه های </a:t>
            </a:r>
            <a:r>
              <a:rPr lang="en-US" b="1" dirty="0">
                <a:latin typeface="Open Sans" panose="020B0606030504020204" pitchFamily="34" charset="0"/>
                <a:cs typeface="B Mitra" panose="00000400000000000000" pitchFamily="2" charset="-78"/>
              </a:rPr>
              <a:t>ADC</a:t>
            </a:r>
            <a:r>
              <a:rPr lang="fa-IR" b="1" dirty="0">
                <a:latin typeface="Open Sans" panose="020B0606030504020204" pitchFamily="34" charset="0"/>
                <a:cs typeface="B Mitra" panose="00000400000000000000" pitchFamily="2" charset="-78"/>
              </a:rPr>
              <a:t> برای این کار استفاده می شوند.</a:t>
            </a:r>
            <a:endParaRPr lang="en-US" dirty="0">
              <a:cs typeface="B Mitra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B8CFC-4F19-CE25-F9C8-B761F4AD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79588"/>
            <a:ext cx="8620376" cy="27226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889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409713"/>
            <a:ext cx="10654553" cy="4024125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cs typeface="B Mitra" panose="00000400000000000000" pitchFamily="2" charset="-78"/>
              </a:rPr>
              <a:t>اگر از سیگنال آنالوگ با سرعت مناسب نمونه برداری کنیم و آن را باز سازی کنیم به نوعی می توانیم آن را تبدیل کنیم.</a:t>
            </a:r>
            <a:endParaRPr lang="en-US" dirty="0">
              <a:cs typeface="B Mitra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9B147-CC2E-5C31-C2A5-76A3E876C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041" y="3252578"/>
            <a:ext cx="4719917" cy="306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0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>
                <a:cs typeface="B Titr" panose="00000700000000000000" pitchFamily="2" charset="-78"/>
              </a:rPr>
              <a:t>بر روی </a:t>
            </a:r>
            <a:r>
              <a:rPr lang="en-US" dirty="0" err="1">
                <a:cs typeface="B Titr" panose="00000700000000000000" pitchFamily="2" charset="-78"/>
              </a:rPr>
              <a:t>CodeBlock</a:t>
            </a:r>
            <a:r>
              <a:rPr lang="en-US" dirty="0">
                <a:cs typeface="B Titr" panose="00000700000000000000" pitchFamily="2" charset="-78"/>
              </a:rPr>
              <a:t> Compiler </a:t>
            </a:r>
            <a:r>
              <a:rPr lang="en-US" dirty="0" err="1">
                <a:cs typeface="B Titr" panose="00000700000000000000" pitchFamily="2" charset="-78"/>
              </a:rPr>
              <a:t>Avr</a:t>
            </a:r>
            <a:r>
              <a:rPr lang="fa-IR" dirty="0">
                <a:cs typeface="B Titr" panose="00000700000000000000" pitchFamily="2" charset="-78"/>
              </a:rPr>
              <a:t> را نصب کنید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1E8113-0447-7503-0E47-9925674F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026026"/>
            <a:ext cx="5859836" cy="433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475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1090</TotalTime>
  <Words>104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Open Sans</vt:lpstr>
      <vt:lpstr>Vapor Trail</vt:lpstr>
      <vt:lpstr>ریزپردازنده ها ششم</vt:lpstr>
      <vt:lpstr>محتوای درس </vt:lpstr>
      <vt:lpstr>Analogue-TO-Digital Convertor</vt:lpstr>
      <vt:lpstr>Sampling</vt:lpstr>
      <vt:lpstr>بر روی CodeBlock Compiler Avr را نصب کنید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ریزپردازنده ها یک</dc:title>
  <dc:creator>Ali Qasemzadeh</dc:creator>
  <cp:lastModifiedBy>Ali Qasemzadeh</cp:lastModifiedBy>
  <cp:revision>33</cp:revision>
  <dcterms:created xsi:type="dcterms:W3CDTF">2023-10-16T06:17:11Z</dcterms:created>
  <dcterms:modified xsi:type="dcterms:W3CDTF">2023-12-11T10:57:28Z</dcterms:modified>
</cp:coreProperties>
</file>