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72" r:id="rId3"/>
    <p:sldId id="293" r:id="rId4"/>
    <p:sldId id="274" r:id="rId5"/>
    <p:sldId id="295" r:id="rId6"/>
    <p:sldId id="296" r:id="rId7"/>
    <p:sldId id="283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2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0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794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2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6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6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2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qasemzadeh/mic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91EE-F600-2A93-18D4-A37033E95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ریزپردازنده ها چهار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07F43-50D2-0D00-0F77-C9CCFBEC6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>
                <a:cs typeface="B Yekan" panose="00000400000000000000" pitchFamily="2" charset="-78"/>
              </a:rPr>
              <a:t>علی قاسم زاده</a:t>
            </a:r>
          </a:p>
          <a:p>
            <a:r>
              <a:rPr lang="fa-IR" dirty="0">
                <a:cs typeface="B Yekan" panose="00000400000000000000" pitchFamily="2" charset="-78"/>
              </a:rPr>
              <a:t>موسسه آموزش عالی پاسارگاد شیراز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72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محتوای درس 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2524761"/>
            <a:ext cx="10820400" cy="2275839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3200" dirty="0">
                <a:cs typeface="B Yekan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https://github.com/aliqasemzadeh/micro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درس </a:t>
            </a:r>
            <a:r>
              <a:rPr lang="en-US" sz="3200" dirty="0">
                <a:cs typeface="B Yekan" panose="00000400000000000000" pitchFamily="2" charset="-78"/>
              </a:rPr>
              <a:t>class</a:t>
            </a:r>
            <a:endParaRPr lang="fa-IR" sz="3200" dirty="0">
              <a:cs typeface="B Yekan" panose="00000400000000000000" pitchFamily="2" charset="-78"/>
            </a:endParaRPr>
          </a:p>
          <a:p>
            <a:pPr marL="0" indent="0" algn="ctr" rtl="1">
              <a:buNone/>
            </a:pPr>
            <a:r>
              <a:rPr lang="fa-IR" sz="3200" dirty="0">
                <a:cs typeface="B Yekan" panose="00000400000000000000" pitchFamily="2" charset="-78"/>
              </a:rPr>
              <a:t>محتوای کارگاه</a:t>
            </a:r>
            <a:r>
              <a:rPr lang="en-US" sz="3200" dirty="0">
                <a:cs typeface="B Yekan" panose="00000400000000000000" pitchFamily="2" charset="-78"/>
              </a:rPr>
              <a:t> workshop </a:t>
            </a:r>
            <a:endParaRPr lang="fa-IR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438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فاکتور های مهم در انتخاب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>
                <a:cs typeface="B Yekan" panose="00000400000000000000" pitchFamily="2" charset="-78"/>
              </a:rPr>
              <a:t> Fast</a:t>
            </a:r>
          </a:p>
          <a:p>
            <a:pPr algn="r"/>
            <a:r>
              <a:rPr lang="en-US" b="1" i="0" dirty="0">
                <a:effectLst/>
                <a:latin typeface="Open Sans" panose="020B0606030504020204" pitchFamily="34" charset="0"/>
              </a:rPr>
              <a:t>Affordable</a:t>
            </a:r>
          </a:p>
          <a:p>
            <a:pPr algn="r"/>
            <a:r>
              <a:rPr lang="en-US" b="1" i="0" dirty="0">
                <a:effectLst/>
                <a:latin typeface="Open Sans" panose="020B0606030504020204" pitchFamily="34" charset="0"/>
              </a:rPr>
              <a:t>Secure</a:t>
            </a:r>
          </a:p>
          <a:p>
            <a:pPr algn="r" rtl="1"/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5C4DE-9DF1-50AF-A47C-675B5085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74" y="3492246"/>
            <a:ext cx="4774826" cy="31486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3889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FAST</a:t>
            </a:r>
            <a:r>
              <a:rPr lang="fa-IR" dirty="0">
                <a:cs typeface="B Yekan" panose="00000400000000000000" pitchFamily="2" charset="-78"/>
              </a:rPr>
              <a:t> سریع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سرعت پردازش به نسبت فضا و هزینه بالاست و قابلیت برنامه ریزی سریعی دارد.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51723-89DD-AB76-8BEF-A287B4E1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83" y="3033981"/>
            <a:ext cx="4572840" cy="30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3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>
                <a:cs typeface="B Yekan" panose="00000400000000000000" pitchFamily="2" charset="-78"/>
              </a:rPr>
              <a:t>Affordable</a:t>
            </a:r>
            <a:r>
              <a:rPr lang="fa-IR" dirty="0">
                <a:cs typeface="B Yekan" panose="00000400000000000000" pitchFamily="2" charset="-78"/>
              </a:rPr>
              <a:t> با صرفه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>
                <a:cs typeface="B Yekan" panose="00000400000000000000" pitchFamily="2" charset="-78"/>
              </a:rPr>
              <a:t>هزینه قطعات پایین، برنامه نویسی بسیار آسان و سریع، 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37030F-6606-300F-DE09-13F37C85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20" y="3588801"/>
            <a:ext cx="470600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7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i="0" dirty="0">
                <a:effectLst/>
                <a:latin typeface="Open Sans" panose="020B0606030504020204" pitchFamily="34" charset="0"/>
              </a:rPr>
              <a:t>Secure</a:t>
            </a:r>
            <a:r>
              <a:rPr lang="fa-IR" dirty="0">
                <a:cs typeface="B Yekan" panose="00000400000000000000" pitchFamily="2" charset="-78"/>
              </a:rPr>
              <a:t> امنیت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ECB8-EBE4-5620-E0D7-46882B85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با توجه به اینکه قطعات کوچک هستند و قابلیت حمل دارند و به طور معمول دسترسی فیزیکی به آن ها ممکن نیست استفاده از ریز پردازنده ها امن است.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A3560-6C8B-552C-DCE4-D96E5DFA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16" y="3332629"/>
            <a:ext cx="3328708" cy="307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7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تنوع زیاد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fa-IR" dirty="0">
                <a:cs typeface="B Yekan" panose="00000400000000000000" pitchFamily="2" charset="-78"/>
              </a:rPr>
              <a:t>ریز پردازنده ها دارای تنوع زیاد هستند.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71B63-2493-3961-E152-E55663A7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29" y="2727214"/>
            <a:ext cx="4555415" cy="38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7422-8099-6D5D-6DE3-FC740C14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Datasheet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8C59-427F-060E-9FF8-B74F3C7FEF08}"/>
              </a:ext>
            </a:extLst>
          </p:cNvPr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cs typeface="B Yekan" panose="00000400000000000000" pitchFamily="2" charset="-78"/>
              </a:rPr>
              <a:t>اطلاعات کلی ریزپردازنده و قابلیت های آن در آن نوشته می شود.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8942B-88B3-2047-5748-E0BF0972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53" y="3160058"/>
            <a:ext cx="4295775" cy="31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26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696</TotalTime>
  <Words>124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Open Sans</vt:lpstr>
      <vt:lpstr>Vapor Trail</vt:lpstr>
      <vt:lpstr>ریزپردازنده ها چهار</vt:lpstr>
      <vt:lpstr>محتوای درس </vt:lpstr>
      <vt:lpstr>فاکتور های مهم در انتخاب</vt:lpstr>
      <vt:lpstr>FAST سریع</vt:lpstr>
      <vt:lpstr>Affordable با صرفه</vt:lpstr>
      <vt:lpstr>Secure امنیت</vt:lpstr>
      <vt:lpstr>تنوع زیاد</vt:lpstr>
      <vt:lpstr>Datasheet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ریزپردازنده ها یک</dc:title>
  <dc:creator>Ali Qasemzadeh</dc:creator>
  <cp:lastModifiedBy>Ali Qasemzadeh</cp:lastModifiedBy>
  <cp:revision>23</cp:revision>
  <dcterms:created xsi:type="dcterms:W3CDTF">2023-10-16T06:17:11Z</dcterms:created>
  <dcterms:modified xsi:type="dcterms:W3CDTF">2023-11-27T06:13:53Z</dcterms:modified>
</cp:coreProperties>
</file>