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74" r:id="rId4"/>
    <p:sldId id="275" r:id="rId5"/>
    <p:sldId id="276" r:id="rId6"/>
    <p:sldId id="277" r:id="rId7"/>
    <p:sldId id="279" r:id="rId8"/>
    <p:sldId id="273" r:id="rId9"/>
    <p:sldId id="278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سه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Serial Peripheral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60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Serial Bus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5837-B756-2C10-F2A3-0CDBEF3C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7" y="3521631"/>
            <a:ext cx="6096000" cy="28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Ethernet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A4CC-CE07-A94E-D48B-D793022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281518"/>
            <a:ext cx="4715435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ZigBee or </a:t>
            </a:r>
            <a:r>
              <a:rPr lang="en-US" dirty="0" err="1">
                <a:cs typeface="B Titr" panose="00000700000000000000" pitchFamily="2" charset="-78"/>
              </a:rPr>
              <a:t>XBee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262B8-11C8-63AE-22E3-0E42E0C4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2" y="2988982"/>
            <a:ext cx="4191000" cy="2565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2.4Ghz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IOT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B Titr" panose="00000700000000000000" pitchFamily="2" charset="-78"/>
              </a:rPr>
              <a:t>BASIC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Beginners' All-purpose Symbolic Instruction Code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262B8-11C8-63AE-22E3-0E42E0C4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2" y="2988982"/>
            <a:ext cx="4191000" cy="2565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>
                <a:cs typeface="B Yekan" panose="00000400000000000000" pitchFamily="2" charset="-78"/>
              </a:rPr>
              <a:t>High Level 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730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درگاه های متصل به یک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Control Bus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Address Bus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4F4FF-D082-6134-9EBA-D0364F85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037559"/>
            <a:ext cx="4524934" cy="3318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اطلاعات موجود در حافظه اصلی توسط یک درگاه به پردازنده و سایر اجزا انتقال می یابند، گاهی  ممکن است به آن </a:t>
            </a:r>
            <a:r>
              <a:rPr lang="en-US" dirty="0">
                <a:cs typeface="B Yekan" panose="00000400000000000000" pitchFamily="2" charset="-78"/>
              </a:rPr>
              <a:t>Memory Bus</a:t>
            </a:r>
            <a:r>
              <a:rPr lang="fa-IR" dirty="0">
                <a:cs typeface="B Yekan" panose="00000400000000000000" pitchFamily="2" charset="-78"/>
              </a:rPr>
              <a:t> نیز گفته شود.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5CF1-5638-6871-EF38-930C29F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6" y="3491547"/>
            <a:ext cx="3912093" cy="2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برای آن که مشخص کنیم به کدام قسمت از حافظه نیاز داریم باید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مشخص کدام قسمت باید مورد استفاده قرار گیرد.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22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آدرس دهی حافظه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یک پردازنده داریم که چهار بیتی است که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و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آن نیز چهار بیتی است به صورت زیر آدرس دهی انجام می پذیرد.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B4D28B-46BE-C766-18AB-D57E46A0F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5886"/>
              </p:ext>
            </p:extLst>
          </p:nvPr>
        </p:nvGraphicFramePr>
        <p:xfrm>
          <a:off x="1407459" y="3429000"/>
          <a:ext cx="8480616" cy="278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77">
                  <a:extLst>
                    <a:ext uri="{9D8B030D-6E8A-4147-A177-3AD203B41FA5}">
                      <a16:colId xmlns:a16="http://schemas.microsoft.com/office/drawing/2014/main" val="3214792976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993414143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727142387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775377448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249620761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06964004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44706639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095045487"/>
                    </a:ext>
                  </a:extLst>
                </a:gridCol>
              </a:tblGrid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717202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640798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016418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5634747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98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3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گاهی می توان با کمک </a:t>
            </a:r>
            <a:r>
              <a:rPr lang="en-US" dirty="0">
                <a:cs typeface="B Yekan" panose="00000400000000000000" pitchFamily="2" charset="-78"/>
              </a:rPr>
              <a:t>Multiplexer</a:t>
            </a:r>
            <a:r>
              <a:rPr lang="fa-IR" dirty="0">
                <a:cs typeface="B Yekan" panose="00000400000000000000" pitchFamily="2" charset="-78"/>
              </a:rPr>
              <a:t> از طریق یک درگاه چندین مدل اطلاعات ارسال کرد </a:t>
            </a:r>
            <a:r>
              <a:rPr lang="en-US" dirty="0">
                <a:cs typeface="B Yekan" panose="00000400000000000000" pitchFamily="2" charset="-78"/>
              </a:rPr>
              <a:t>Control Bus</a:t>
            </a:r>
            <a:r>
              <a:rPr lang="fa-IR" dirty="0">
                <a:cs typeface="B Yekan" panose="00000400000000000000" pitchFamily="2" charset="-78"/>
              </a:rPr>
              <a:t> مشخص می کند چه ابزار یا کسی از کانال استفاده کند.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4292A-6F64-CC66-5EEC-59A9FA6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90046"/>
            <a:ext cx="5341171" cy="248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84CF-547A-9788-3A19-935AFF4F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09" y="3290046"/>
            <a:ext cx="5497694" cy="25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0" i="0" dirty="0">
                <a:effectLst/>
                <a:latin typeface="Linux Libertine"/>
              </a:rPr>
              <a:t>Duplex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5CE0A-5C09-A3DC-3543-165BBB27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3429000"/>
            <a:ext cx="440055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16DF0-957C-FAE0-AEA0-CBFD127A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78" y="3429000"/>
            <a:ext cx="44005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AF603-F0B7-9814-2423-517C052C9495}"/>
              </a:ext>
            </a:extLst>
          </p:cNvPr>
          <p:cNvSpPr txBox="1"/>
          <p:nvPr/>
        </p:nvSpPr>
        <p:spPr>
          <a:xfrm>
            <a:off x="7539318" y="281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half-duplex or </a:t>
            </a:r>
            <a:r>
              <a:rPr lang="en-US" dirty="0" err="1"/>
              <a:t>semiduplex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53F19-1859-5215-D4E7-0CB87582CB50}"/>
              </a:ext>
            </a:extLst>
          </p:cNvPr>
          <p:cNvSpPr txBox="1"/>
          <p:nvPr/>
        </p:nvSpPr>
        <p:spPr>
          <a:xfrm>
            <a:off x="1884831" y="2936848"/>
            <a:ext cx="681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full-duplex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گذرگاه های ارتباطی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UART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SPI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USB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Ethernet</a:t>
            </a:r>
          </a:p>
          <a:p>
            <a:pPr algn="r" rtl="1"/>
            <a:r>
              <a:rPr lang="en-US" dirty="0" err="1">
                <a:cs typeface="B Yekan" panose="00000400000000000000" pitchFamily="2" charset="-78"/>
              </a:rPr>
              <a:t>Xbee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Asynchronous Receiver / Transmitter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2BC28-FDE9-9B61-EB77-4B39D5A1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753" y="2894993"/>
            <a:ext cx="6096000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RS232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Baud Rate:</a:t>
            </a:r>
            <a:r>
              <a:rPr lang="en-US" b="0" i="0" dirty="0">
                <a:effectLst/>
                <a:latin typeface="Linotype Univers"/>
              </a:rPr>
              <a:t>4800, 9600, 19.2K, 57.6K,115.2K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13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355</TotalTime>
  <Words>282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Linotype Univers</vt:lpstr>
      <vt:lpstr>Linux Libertine</vt:lpstr>
      <vt:lpstr>Vapor Trail</vt:lpstr>
      <vt:lpstr>ریزپردازنده ها سه</vt:lpstr>
      <vt:lpstr>درگاه های متصل به یک پردازنده</vt:lpstr>
      <vt:lpstr>Data Bus</vt:lpstr>
      <vt:lpstr>Address Bus</vt:lpstr>
      <vt:lpstr>آدرس دهی حافظه</vt:lpstr>
      <vt:lpstr>Multiplexer</vt:lpstr>
      <vt:lpstr>Duplex </vt:lpstr>
      <vt:lpstr>گذرگاه های ارتباطی</vt:lpstr>
      <vt:lpstr>Universal Asynchronous Receiver / Transmitter</vt:lpstr>
      <vt:lpstr>Serial Peripheral Interface</vt:lpstr>
      <vt:lpstr>Universal Serial Bus</vt:lpstr>
      <vt:lpstr>Ethernet</vt:lpstr>
      <vt:lpstr>ZigBee or XBee</vt:lpstr>
      <vt:lpstr>BASIC (Beginners' All-purpose Symbolic Instruction 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11</cp:revision>
  <dcterms:created xsi:type="dcterms:W3CDTF">2023-10-16T06:17:11Z</dcterms:created>
  <dcterms:modified xsi:type="dcterms:W3CDTF">2023-10-21T06:20:43Z</dcterms:modified>
</cp:coreProperties>
</file>