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44A3-9EED-9372-3FD6-C0345D427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0301-F1BC-56C5-B442-3180701E2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5896-FF11-63D8-0E9A-76FA04E1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F209-13AC-50C2-E887-A1844B06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6E835-D9FF-3483-88BF-CB8C726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1A47-C1FB-BAAB-F252-341E5A40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915D5-01D5-CC04-44CE-D8FF69D9A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6C92-B89A-3BA7-87F0-9C492137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90B9-5997-95A3-C5C4-0115FFFB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E00FF-C9BD-992A-6B23-B806CCD7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D8714-6B36-3FAE-84BA-9360A9D0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BEA83-814E-FA0C-6D35-14377E70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D473-63C6-C270-9E96-CA86A17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DAEF-D415-A6E3-0B92-0A9FD77F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0A09-DD40-056B-7CE0-4FA19490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6431-351D-AB21-314A-F8A0D3E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5FF5-5BCA-DD8C-FDE5-9E47C428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7E2B-478A-AC17-283F-4AA33FBF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66424-AF98-54AA-0C2A-150A75E1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A34A-71AB-C5D3-4F15-EE217675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3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308C-1517-4E4D-591A-D3E6E678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D1288-720F-F36D-7C3C-FE2F48AF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C73F-3460-9663-095C-3F74F7E2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4936-B664-B55A-E251-B8898D81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2046-DF43-679C-BBE9-42AD21AD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2311-2B9F-5325-785A-46572458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0486-433D-129B-BAB4-4CB6C49F0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62A1F-1917-83C5-9701-C89690A6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4523-9A67-5C6C-A6F3-18F23135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CD176-9884-1F42-4225-D2209886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E642-B40B-4D57-0AF1-560A18BF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7920-FFD0-384D-D452-35ED3CAA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9222E-394E-5B86-1971-9FAD2DF9A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9244-8614-C86B-E482-94AB24F9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FE28-E5C7-73E1-44B2-8202AB7AC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B19F6-4C5E-95EB-BC85-670FCFEE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0CF8E-FAD2-4D5D-1674-236C7D11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80DCD-5B1F-1E16-D3AE-E331CD85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7A2CA-A4E5-097A-538D-EBF44C74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4EF0-353F-1F23-F6D2-3EFB140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6703C-4604-9093-A515-13968487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6538F-C49E-2DF0-666C-0623934E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88112-0DD3-64B9-69C2-8574D87B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7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8340A-1AC2-B9B8-67A6-2AB3178D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F269C-5670-F7EB-6DF7-2EA8FEC1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A5743-E9B3-7596-AFEA-F086E157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8F84-7193-871E-0B5E-EFCCCF15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0B82-9406-A4EE-8041-CB569E9E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9420-8DC5-7E1A-B91D-C5594F92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BC98E-E0C8-5561-13FB-567B5812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C0CAA-09DE-1E55-5BB9-D823413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C5B60-0111-60FF-5513-F4D8773F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B4D7-D73D-6CB3-7D9C-60063CBB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AD0F0-3879-1826-3A93-6B1378FF6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3696D-CC2B-055A-2E5B-B6F2BBA1A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7A8A2-E82D-EE10-8547-F97BD74C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8B28-504E-2A13-46C1-E0928647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EE175-102F-1A45-03FA-D1A8B706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85854-FDE9-5FCB-78BB-88138F23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BDFC-8B33-C178-08CF-C6A88559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F9AC-6D04-DE61-F6C8-2CA9EECF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596A-2FD9-AEDC-5CD0-54FDF1235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49F6-9085-ED60-D6A8-A00F16F87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38B48A-AA6F-85A4-BE76-5FF9E3B8F901}"/>
              </a:ext>
            </a:extLst>
          </p:cNvPr>
          <p:cNvSpPr txBox="1"/>
          <p:nvPr/>
        </p:nvSpPr>
        <p:spPr>
          <a:xfrm>
            <a:off x="1524000" y="937696"/>
            <a:ext cx="944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فرض کنید یک سنسور دما، دمای بین 30 الی 50 درجه را اندازه گیری می کند و خروجی سنسور دمای آن صفر الی 5 ولت می باشد.</a:t>
            </a:r>
            <a:br>
              <a:rPr lang="fa-IR" sz="3200" dirty="0">
                <a:cs typeface="B Titr" panose="00000700000000000000" pitchFamily="2" charset="-78"/>
              </a:rPr>
            </a:br>
            <a:r>
              <a:rPr lang="fa-IR" sz="3200" dirty="0">
                <a:cs typeface="B Titr" panose="00000700000000000000" pitchFamily="2" charset="-78"/>
              </a:rPr>
              <a:t>1-اگر ولتاژ ورودی باشد دما را بدست آورید.</a:t>
            </a:r>
          </a:p>
          <a:p>
            <a:pPr algn="r" rtl="1"/>
            <a:r>
              <a:rPr lang="fa-IR" sz="3200" dirty="0">
                <a:cs typeface="B Titr" panose="00000700000000000000" pitchFamily="2" charset="-78"/>
              </a:rPr>
              <a:t>2-فرض کنید نمایشگر دو درجه دما را زیاد نشان می دهد دمای اصلاحی را نمایش دهید.</a:t>
            </a:r>
            <a:br>
              <a:rPr lang="fa-IR" sz="3200" dirty="0">
                <a:cs typeface="B Titr" panose="00000700000000000000" pitchFamily="2" charset="-78"/>
              </a:rPr>
            </a:br>
            <a:r>
              <a:rPr lang="fa-IR" sz="3200" dirty="0">
                <a:cs typeface="B Titr" panose="00000700000000000000" pitchFamily="2" charset="-78"/>
              </a:rPr>
              <a:t>3-با پیام مناسب برنامه اجرا شود.</a:t>
            </a:r>
          </a:p>
          <a:p>
            <a:pPr algn="r" rtl="1"/>
            <a:r>
              <a:rPr lang="fa-IR" sz="3200" dirty="0">
                <a:cs typeface="B Titr" panose="00000700000000000000" pitchFamily="2" charset="-78"/>
              </a:rPr>
              <a:t>4-توضیحات و </a:t>
            </a:r>
            <a:r>
              <a:rPr lang="en-US" sz="3200" dirty="0">
                <a:cs typeface="B Titr" panose="00000700000000000000" pitchFamily="2" charset="-78"/>
              </a:rPr>
              <a:t>comment</a:t>
            </a:r>
            <a:r>
              <a:rPr lang="fa-IR" sz="3200" dirty="0">
                <a:cs typeface="B Titr" panose="00000700000000000000" pitchFamily="2" charset="-78"/>
              </a:rPr>
              <a:t> نیاز نمی باشد در صورت نوشتن نمره منفی دارد.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745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38B48A-AA6F-85A4-BE76-5FF9E3B8F901}"/>
              </a:ext>
            </a:extLst>
          </p:cNvPr>
          <p:cNvSpPr txBox="1"/>
          <p:nvPr/>
        </p:nvSpPr>
        <p:spPr>
          <a:xfrm>
            <a:off x="1524000" y="937696"/>
            <a:ext cx="944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فرض کنید یک سنسور دما، دمای بین 20 الی 50 درجه را اندازه گیری می کند و خروجی سنسور دمای آن صفر الی 5 ولت می باشد.</a:t>
            </a:r>
            <a:br>
              <a:rPr lang="fa-IR" sz="3200" dirty="0">
                <a:cs typeface="B Titr" panose="00000700000000000000" pitchFamily="2" charset="-78"/>
              </a:rPr>
            </a:br>
            <a:r>
              <a:rPr lang="fa-IR" sz="3200" dirty="0">
                <a:cs typeface="B Titr" panose="00000700000000000000" pitchFamily="2" charset="-78"/>
              </a:rPr>
              <a:t>1-اگر ولتاژ ورودی باشد دما را بدست آورید.</a:t>
            </a:r>
          </a:p>
          <a:p>
            <a:pPr algn="r" rtl="1"/>
            <a:r>
              <a:rPr lang="fa-IR" sz="3200" dirty="0">
                <a:cs typeface="B Titr" panose="00000700000000000000" pitchFamily="2" charset="-78"/>
              </a:rPr>
              <a:t>2-دمای مناسب بدن 37 درجه است اگر دما بیشتر بیشتر 37.5 یا کمتر از 36.5 بود یک هشدار چاپ شود.</a:t>
            </a:r>
            <a:br>
              <a:rPr lang="fa-IR" sz="3200" dirty="0">
                <a:cs typeface="B Titr" panose="00000700000000000000" pitchFamily="2" charset="-78"/>
              </a:rPr>
            </a:br>
            <a:r>
              <a:rPr lang="fa-IR" sz="3200" dirty="0">
                <a:cs typeface="B Titr" panose="00000700000000000000" pitchFamily="2" charset="-78"/>
              </a:rPr>
              <a:t>3-با پیام مناسب برنامه اجرا شود.</a:t>
            </a:r>
          </a:p>
          <a:p>
            <a:pPr algn="r" rtl="1"/>
            <a:r>
              <a:rPr lang="fa-IR" sz="3200" dirty="0">
                <a:cs typeface="B Titr" panose="00000700000000000000" pitchFamily="2" charset="-78"/>
              </a:rPr>
              <a:t>4-توضیحات و </a:t>
            </a:r>
            <a:r>
              <a:rPr lang="en-US" sz="3200" dirty="0">
                <a:cs typeface="B Titr" panose="00000700000000000000" pitchFamily="2" charset="-78"/>
              </a:rPr>
              <a:t>comment</a:t>
            </a:r>
            <a:r>
              <a:rPr lang="fa-IR" sz="3200" dirty="0">
                <a:cs typeface="B Titr" panose="00000700000000000000" pitchFamily="2" charset="-78"/>
              </a:rPr>
              <a:t> نیاز نمی باشد در صورت نوشتن نمره منفی دارد.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034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Qasemzadeh</dc:creator>
  <cp:lastModifiedBy>Ali Qasemzadeh</cp:lastModifiedBy>
  <cp:revision>1</cp:revision>
  <dcterms:created xsi:type="dcterms:W3CDTF">2023-12-04T05:46:22Z</dcterms:created>
  <dcterms:modified xsi:type="dcterms:W3CDTF">2023-12-04T06:28:28Z</dcterms:modified>
</cp:coreProperties>
</file>