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CB6FFA-86D4-468E-A966-6102EF6BA7FB}">
          <p14:sldIdLst/>
        </p14:section>
        <p14:section name="التحريك" id="{3738FC67-CBEC-4EFE-A856-0D4BC1AF32D0}">
          <p14:sldIdLst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A69A"/>
    <a:srgbClr val="703F32"/>
    <a:srgbClr val="6E3D2F"/>
    <a:srgbClr val="FBC319"/>
    <a:srgbClr val="FED729"/>
    <a:srgbClr val="6C3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AA7D82-91AF-42A1-9B25-249AD6D6A821}" v="1" dt="2025-05-27T08:42:00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sham alg" userId="e5e67c3535358de9" providerId="LiveId" clId="{33AA7D82-91AF-42A1-9B25-249AD6D6A821}"/>
    <pc:docChg chg="delSld modSection">
      <pc:chgData name="hisham alg" userId="e5e67c3535358de9" providerId="LiveId" clId="{33AA7D82-91AF-42A1-9B25-249AD6D6A821}" dt="2025-05-27T08:02:58.064" v="0" actId="2696"/>
      <pc:docMkLst>
        <pc:docMk/>
      </pc:docMkLst>
      <pc:sldChg chg="del">
        <pc:chgData name="hisham alg" userId="e5e67c3535358de9" providerId="LiveId" clId="{33AA7D82-91AF-42A1-9B25-249AD6D6A821}" dt="2025-05-27T08:02:58.064" v="0" actId="2696"/>
        <pc:sldMkLst>
          <pc:docMk/>
          <pc:sldMk cId="4251519658" sldId="256"/>
        </pc:sldMkLst>
      </pc:sldChg>
      <pc:sldChg chg="del">
        <pc:chgData name="hisham alg" userId="e5e67c3535358de9" providerId="LiveId" clId="{33AA7D82-91AF-42A1-9B25-249AD6D6A821}" dt="2025-05-27T08:02:58.064" v="0" actId="2696"/>
        <pc:sldMkLst>
          <pc:docMk/>
          <pc:sldMk cId="183460108" sldId="257"/>
        </pc:sldMkLst>
      </pc:sldChg>
      <pc:sldChg chg="del">
        <pc:chgData name="hisham alg" userId="e5e67c3535358de9" providerId="LiveId" clId="{33AA7D82-91AF-42A1-9B25-249AD6D6A821}" dt="2025-05-27T08:02:58.064" v="0" actId="2696"/>
        <pc:sldMkLst>
          <pc:docMk/>
          <pc:sldMk cId="1395637763" sldId="258"/>
        </pc:sldMkLst>
      </pc:sldChg>
      <pc:sldChg chg="del">
        <pc:chgData name="hisham alg" userId="e5e67c3535358de9" providerId="LiveId" clId="{33AA7D82-91AF-42A1-9B25-249AD6D6A821}" dt="2025-05-27T08:02:58.064" v="0" actId="2696"/>
        <pc:sldMkLst>
          <pc:docMk/>
          <pc:sldMk cId="173328860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766A-44C0-4D80-93ED-2BC810421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DA06-A506-9CA6-321B-2620636FC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28701-386F-E04E-E93A-0407AF0A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14CD-A8C2-4E95-8365-324E981BC970}" type="datetimeFigureOut">
              <a:rPr lang="ar-SA" smtClean="0"/>
              <a:t>30/11/46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480C9-122D-B590-F351-3035B012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5AF67-B6E7-ADCC-5504-B65FDB45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8B37-A425-485E-938A-47D1F6F9A39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4170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4346-4A66-A647-878B-357FCF1D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CD2E8-757E-5869-FAA7-23882ECBE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F65DC-5D43-790E-679D-7633CD05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14CD-A8C2-4E95-8365-324E981BC970}" type="datetimeFigureOut">
              <a:rPr lang="ar-SA" smtClean="0"/>
              <a:t>30/11/46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14DB6-EE1E-AAD3-07D4-B45E503D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4EDDE-6697-7EC5-7D04-F89161C2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8B37-A425-485E-938A-47D1F6F9A39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4216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22A59-8A2D-197E-64A8-536E88A16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CBE20-D99E-F641-47C0-36420C8C6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5D4B-66D9-50EC-8B5E-B4664BD6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14CD-A8C2-4E95-8365-324E981BC970}" type="datetimeFigureOut">
              <a:rPr lang="ar-SA" smtClean="0"/>
              <a:t>30/11/46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7680E-D1FA-C5D7-0CA5-038E0230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31C37-50C0-75CF-5193-932AF77E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8B37-A425-485E-938A-47D1F6F9A39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5249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2D5A-3175-E1EF-32D7-ED3A1400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B2F3-8F35-D31D-D57C-EB445F86E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2318-2FA0-D83A-B8E6-9620CE58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14CD-A8C2-4E95-8365-324E981BC970}" type="datetimeFigureOut">
              <a:rPr lang="ar-SA" smtClean="0"/>
              <a:t>30/11/46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893D0-8013-A208-3147-BB278EC6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C8B8C-53ED-FD96-0A44-68287625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8B37-A425-485E-938A-47D1F6F9A39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3621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305C-9DCC-DA2F-8E45-EB4C1FCA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ABFCA-F7F5-798A-D57A-9985157C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C7A9F-0EC3-0F33-842B-4598BBF8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14CD-A8C2-4E95-8365-324E981BC970}" type="datetimeFigureOut">
              <a:rPr lang="ar-SA" smtClean="0"/>
              <a:t>30/11/46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F51E9-D4D9-FBCB-C5B5-78AFA9C1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7EC31-D757-6194-1DBC-17174B77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8B37-A425-485E-938A-47D1F6F9A39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5703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974C-E897-C92E-EB9F-08ED7E85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C86E-1244-2EF4-B861-C0A246822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2848E-735C-E6F2-D25A-D44CE614D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CD624-3A55-2CE9-F77F-53782651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14CD-A8C2-4E95-8365-324E981BC970}" type="datetimeFigureOut">
              <a:rPr lang="ar-SA" smtClean="0"/>
              <a:t>30/11/46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B3321-6CB9-4929-3B2D-FBB0AB9E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8D51E-2C82-6A5A-A2D2-BF5E7C4B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8B37-A425-485E-938A-47D1F6F9A39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3548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37F4-70DC-00DA-F420-46EB127B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AE039-C563-820F-61FC-A9797F83B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1FC86-FB76-8D24-BA12-8CB7B389F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58058-2907-F746-34BC-F49815977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45C30-8C86-144C-0947-EE4EF6BE0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EFE3CF-1D25-4A7F-FCED-AC2FF2B4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14CD-A8C2-4E95-8365-324E981BC970}" type="datetimeFigureOut">
              <a:rPr lang="ar-SA" smtClean="0"/>
              <a:t>30/11/46</a:t>
            </a:fld>
            <a:endParaRPr lang="ar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8944A-212A-BADB-D08C-666004A9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A21FA-E804-7971-0F34-0A380124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8B37-A425-485E-938A-47D1F6F9A39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2354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C2CD-BEFA-95E3-7B56-3F464B41E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83AB9-7FC5-8BCF-4644-42D601D5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14CD-A8C2-4E95-8365-324E981BC970}" type="datetimeFigureOut">
              <a:rPr lang="ar-SA" smtClean="0"/>
              <a:t>30/11/46</a:t>
            </a:fld>
            <a:endParaRPr lang="ar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E4900-7E36-2415-0B5A-DD424AB9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C769B-72D0-6DDC-CE91-07A5E340C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8B37-A425-485E-938A-47D1F6F9A39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4470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C9EE0-791F-F895-1014-D445C3B1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14CD-A8C2-4E95-8365-324E981BC970}" type="datetimeFigureOut">
              <a:rPr lang="ar-SA" smtClean="0"/>
              <a:t>30/11/46</a:t>
            </a:fld>
            <a:endParaRPr lang="ar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26124-09EF-8ACB-5DA4-D63A4978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9E965-4597-F273-5347-A7D40D24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8B37-A425-485E-938A-47D1F6F9A39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4811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5C79-BE76-D5C6-D4BD-798C8310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F556C-4AC6-2A8C-45F5-02E3C88D6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45E50-D501-0C5D-CCF0-B8CA7BEE7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498DA-6570-37E9-DE8A-C02001C8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14CD-A8C2-4E95-8365-324E981BC970}" type="datetimeFigureOut">
              <a:rPr lang="ar-SA" smtClean="0"/>
              <a:t>30/11/46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8CB66-C483-B646-6CAC-DE4823FC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BE533-AD83-0C5F-5964-CE573133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8B37-A425-485E-938A-47D1F6F9A39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4689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1CE1-BD3D-0F51-C690-04CA7772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EF780-19DE-6F8B-72D2-3C2A62C5D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EC1E0-8994-DFB4-EAF8-AC8FC2481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421A3-62CA-FC0A-4191-5EDD66FF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14CD-A8C2-4E95-8365-324E981BC970}" type="datetimeFigureOut">
              <a:rPr lang="ar-SA" smtClean="0"/>
              <a:t>30/11/46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54B7A-1152-9844-B300-8BEEFB41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70221-663E-6046-F350-D71C81DD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28B37-A425-485E-938A-47D1F6F9A39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2211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CE94F-BA59-F6F7-F912-D86D651A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92D03-412F-B6D9-A9A9-A89826DA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5FEA5-C7DD-D55D-FC0A-C63A406F5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4014CD-A8C2-4E95-8365-324E981BC970}" type="datetimeFigureOut">
              <a:rPr lang="ar-SA" smtClean="0"/>
              <a:t>30/11/46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D0D0D-D7AA-7835-A4A9-E354EC601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06732-9344-A747-F76A-3C44EA89B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928B37-A425-485E-938A-47D1F6F9A39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7080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microsoft.com/office/2007/relationships/media" Target="../media/media2.mp3"/><Relationship Id="rId1" Type="http://schemas.openxmlformats.org/officeDocument/2006/relationships/audio" Target="NULL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microsoft.com/office/2007/relationships/media" Target="../media/media3.mp3"/><Relationship Id="rId1" Type="http://schemas.openxmlformats.org/officeDocument/2006/relationships/audio" Target="NULL" TargetMode="Externa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مجموعة 5">
            <a:extLst>
              <a:ext uri="{FF2B5EF4-FFF2-40B4-BE49-F238E27FC236}">
                <a16:creationId xmlns:a16="http://schemas.microsoft.com/office/drawing/2014/main" id="{3A5BE8B1-66A0-D08A-A794-A4687402993D}"/>
              </a:ext>
            </a:extLst>
          </p:cNvPr>
          <p:cNvGrpSpPr/>
          <p:nvPr/>
        </p:nvGrpSpPr>
        <p:grpSpPr>
          <a:xfrm>
            <a:off x="3970095" y="1126340"/>
            <a:ext cx="4261970" cy="4640518"/>
            <a:chOff x="3970095" y="1126340"/>
            <a:chExt cx="4261970" cy="4640518"/>
          </a:xfrm>
        </p:grpSpPr>
        <p:sp>
          <p:nvSpPr>
            <p:cNvPr id="4" name="الارضية">
              <a:extLst>
                <a:ext uri="{FF2B5EF4-FFF2-40B4-BE49-F238E27FC236}">
                  <a16:creationId xmlns:a16="http://schemas.microsoft.com/office/drawing/2014/main" id="{4299A3B8-E7CB-F3CC-B485-F5B32E27B7AC}"/>
                </a:ext>
              </a:extLst>
            </p:cNvPr>
            <p:cNvSpPr/>
            <p:nvPr/>
          </p:nvSpPr>
          <p:spPr>
            <a:xfrm>
              <a:off x="5130800" y="2105660"/>
              <a:ext cx="1930400" cy="26466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grpSp>
          <p:nvGrpSpPr>
            <p:cNvPr id="15" name="الباب الايسر">
              <a:extLst>
                <a:ext uri="{FF2B5EF4-FFF2-40B4-BE49-F238E27FC236}">
                  <a16:creationId xmlns:a16="http://schemas.microsoft.com/office/drawing/2014/main" id="{6F2681A3-072F-806C-76FA-78C221654213}"/>
                </a:ext>
              </a:extLst>
            </p:cNvPr>
            <p:cNvGrpSpPr/>
            <p:nvPr/>
          </p:nvGrpSpPr>
          <p:grpSpPr>
            <a:xfrm>
              <a:off x="3970095" y="1182220"/>
              <a:ext cx="2511898" cy="2501907"/>
              <a:chOff x="3961628" y="1182220"/>
              <a:chExt cx="2511898" cy="2501907"/>
            </a:xfrm>
          </p:grpSpPr>
          <p:pic>
            <p:nvPicPr>
              <p:cNvPr id="10" name="Picture 9" descr="A yellow car with a black roof&#10;&#10;Description automatically generated">
                <a:extLst>
                  <a:ext uri="{FF2B5EF4-FFF2-40B4-BE49-F238E27FC236}">
                    <a16:creationId xmlns:a16="http://schemas.microsoft.com/office/drawing/2014/main" id="{90B8FAE5-4E5F-3D4A-78A1-CB001EDCB4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925" r="72627" b="47657"/>
              <a:stretch>
                <a:fillRect/>
              </a:stretch>
            </p:blipFill>
            <p:spPr>
              <a:xfrm>
                <a:off x="4956059" y="2345472"/>
                <a:ext cx="626861" cy="1317208"/>
              </a:xfrm>
              <a:custGeom>
                <a:avLst/>
                <a:gdLst>
                  <a:gd name="connsiteX0" fmla="*/ 0 w 626861"/>
                  <a:gd name="connsiteY0" fmla="*/ 0 h 1301969"/>
                  <a:gd name="connsiteX1" fmla="*/ 210301 w 626861"/>
                  <a:gd name="connsiteY1" fmla="*/ 103089 h 1301969"/>
                  <a:gd name="connsiteX2" fmla="*/ 626861 w 626861"/>
                  <a:gd name="connsiteY2" fmla="*/ 682209 h 1301969"/>
                  <a:gd name="connsiteX3" fmla="*/ 601461 w 626861"/>
                  <a:gd name="connsiteY3" fmla="*/ 1301969 h 1301969"/>
                  <a:gd name="connsiteX4" fmla="*/ 0 w 626861"/>
                  <a:gd name="connsiteY4" fmla="*/ 1292346 h 1301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861" h="1301969">
                    <a:moveTo>
                      <a:pt x="0" y="0"/>
                    </a:moveTo>
                    <a:lnTo>
                      <a:pt x="210301" y="103089"/>
                    </a:lnTo>
                    <a:lnTo>
                      <a:pt x="626861" y="682209"/>
                    </a:lnTo>
                    <a:lnTo>
                      <a:pt x="601461" y="1301969"/>
                    </a:lnTo>
                    <a:lnTo>
                      <a:pt x="0" y="1292346"/>
                    </a:lnTo>
                    <a:close/>
                  </a:path>
                </a:pathLst>
              </a:custGeom>
              <a:ln>
                <a:noFill/>
              </a:ln>
            </p:spPr>
          </p:pic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80DC31B7-C270-6467-9C20-F653BA8C8989}"/>
                  </a:ext>
                </a:extLst>
              </p:cNvPr>
              <p:cNvSpPr/>
              <p:nvPr/>
            </p:nvSpPr>
            <p:spPr>
              <a:xfrm>
                <a:off x="3961628" y="1182220"/>
                <a:ext cx="2511898" cy="2501907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</p:grpSp>
        <p:grpSp>
          <p:nvGrpSpPr>
            <p:cNvPr id="16" name="الباب الايمن">
              <a:extLst>
                <a:ext uri="{FF2B5EF4-FFF2-40B4-BE49-F238E27FC236}">
                  <a16:creationId xmlns:a16="http://schemas.microsoft.com/office/drawing/2014/main" id="{CF4094AD-2F0F-7BB8-FCFA-CC1FDD8082E0}"/>
                </a:ext>
              </a:extLst>
            </p:cNvPr>
            <p:cNvGrpSpPr/>
            <p:nvPr/>
          </p:nvGrpSpPr>
          <p:grpSpPr>
            <a:xfrm>
              <a:off x="5720167" y="1126340"/>
              <a:ext cx="2511898" cy="2607460"/>
              <a:chOff x="5728634" y="1126340"/>
              <a:chExt cx="2511898" cy="2607460"/>
            </a:xfrm>
          </p:grpSpPr>
          <p:pic>
            <p:nvPicPr>
              <p:cNvPr id="12" name="Picture 11" descr="A yellow car with a black roof&#10;&#10;Description automatically generated">
                <a:extLst>
                  <a:ext uri="{FF2B5EF4-FFF2-40B4-BE49-F238E27FC236}">
                    <a16:creationId xmlns:a16="http://schemas.microsoft.com/office/drawing/2014/main" id="{9D4C9A96-95B5-1B8F-6667-2B57DBD008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627" t="22925" b="47657"/>
              <a:stretch>
                <a:fillRect/>
              </a:stretch>
            </p:blipFill>
            <p:spPr>
              <a:xfrm>
                <a:off x="6608666" y="2340097"/>
                <a:ext cx="626859" cy="1330047"/>
              </a:xfrm>
              <a:custGeom>
                <a:avLst/>
                <a:gdLst>
                  <a:gd name="connsiteX0" fmla="*/ 626859 w 626859"/>
                  <a:gd name="connsiteY0" fmla="*/ 0 h 1301968"/>
                  <a:gd name="connsiteX1" fmla="*/ 626859 w 626859"/>
                  <a:gd name="connsiteY1" fmla="*/ 1292345 h 1301968"/>
                  <a:gd name="connsiteX2" fmla="*/ 25400 w 626859"/>
                  <a:gd name="connsiteY2" fmla="*/ 1301968 h 1301968"/>
                  <a:gd name="connsiteX3" fmla="*/ 0 w 626859"/>
                  <a:gd name="connsiteY3" fmla="*/ 682208 h 1301968"/>
                  <a:gd name="connsiteX4" fmla="*/ 416560 w 626859"/>
                  <a:gd name="connsiteY4" fmla="*/ 103088 h 1301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859" h="1301968">
                    <a:moveTo>
                      <a:pt x="626859" y="0"/>
                    </a:moveTo>
                    <a:lnTo>
                      <a:pt x="626859" y="1292345"/>
                    </a:lnTo>
                    <a:lnTo>
                      <a:pt x="25400" y="1301968"/>
                    </a:lnTo>
                    <a:lnTo>
                      <a:pt x="0" y="682208"/>
                    </a:lnTo>
                    <a:lnTo>
                      <a:pt x="416560" y="103088"/>
                    </a:lnTo>
                    <a:close/>
                  </a:path>
                </a:pathLst>
              </a:custGeom>
              <a:ln>
                <a:noFill/>
              </a:ln>
            </p:spPr>
          </p:pic>
          <p:sp>
            <p:nvSpPr>
              <p:cNvPr id="13" name="Flowchart: Connector 12">
                <a:extLst>
                  <a:ext uri="{FF2B5EF4-FFF2-40B4-BE49-F238E27FC236}">
                    <a16:creationId xmlns:a16="http://schemas.microsoft.com/office/drawing/2014/main" id="{549624C7-B297-F861-00BB-EA71D48CF72E}"/>
                  </a:ext>
                </a:extLst>
              </p:cNvPr>
              <p:cNvSpPr/>
              <p:nvPr/>
            </p:nvSpPr>
            <p:spPr>
              <a:xfrm>
                <a:off x="5728634" y="1126340"/>
                <a:ext cx="2511898" cy="2607460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</p:grpSp>
        <p:pic>
          <p:nvPicPr>
            <p:cNvPr id="3" name="السيارة" descr="A yellow car with a black roof&#10;&#10;Description automatically generated">
              <a:extLst>
                <a:ext uri="{FF2B5EF4-FFF2-40B4-BE49-F238E27FC236}">
                  <a16:creationId xmlns:a16="http://schemas.microsoft.com/office/drawing/2014/main" id="{F6BE54F8-281A-DD0A-0BA4-8868B3AA3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950979" y="1340986"/>
              <a:ext cx="2290042" cy="4425872"/>
            </a:xfrm>
            <a:custGeom>
              <a:avLst/>
              <a:gdLst>
                <a:gd name="connsiteX0" fmla="*/ 0 w 2290042"/>
                <a:gd name="connsiteY0" fmla="*/ 0 h 4425872"/>
                <a:gd name="connsiteX1" fmla="*/ 2290042 w 2290042"/>
                <a:gd name="connsiteY1" fmla="*/ 0 h 4425872"/>
                <a:gd name="connsiteX2" fmla="*/ 2290042 w 2290042"/>
                <a:gd name="connsiteY2" fmla="*/ 1014646 h 4425872"/>
                <a:gd name="connsiteX3" fmla="*/ 2079743 w 2290042"/>
                <a:gd name="connsiteY3" fmla="*/ 1117734 h 4425872"/>
                <a:gd name="connsiteX4" fmla="*/ 1663183 w 2290042"/>
                <a:gd name="connsiteY4" fmla="*/ 1696854 h 4425872"/>
                <a:gd name="connsiteX5" fmla="*/ 1688583 w 2290042"/>
                <a:gd name="connsiteY5" fmla="*/ 2316614 h 4425872"/>
                <a:gd name="connsiteX6" fmla="*/ 2290042 w 2290042"/>
                <a:gd name="connsiteY6" fmla="*/ 2306991 h 4425872"/>
                <a:gd name="connsiteX7" fmla="*/ 2290042 w 2290042"/>
                <a:gd name="connsiteY7" fmla="*/ 4425872 h 4425872"/>
                <a:gd name="connsiteX8" fmla="*/ 0 w 2290042"/>
                <a:gd name="connsiteY8" fmla="*/ 4425872 h 4425872"/>
                <a:gd name="connsiteX9" fmla="*/ 0 w 2290042"/>
                <a:gd name="connsiteY9" fmla="*/ 2306991 h 4425872"/>
                <a:gd name="connsiteX10" fmla="*/ 601461 w 2290042"/>
                <a:gd name="connsiteY10" fmla="*/ 2316614 h 4425872"/>
                <a:gd name="connsiteX11" fmla="*/ 626861 w 2290042"/>
                <a:gd name="connsiteY11" fmla="*/ 1696854 h 4425872"/>
                <a:gd name="connsiteX12" fmla="*/ 210301 w 2290042"/>
                <a:gd name="connsiteY12" fmla="*/ 1117734 h 4425872"/>
                <a:gd name="connsiteX13" fmla="*/ 0 w 2290042"/>
                <a:gd name="connsiteY13" fmla="*/ 1014645 h 442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0042" h="4425872">
                  <a:moveTo>
                    <a:pt x="0" y="0"/>
                  </a:moveTo>
                  <a:lnTo>
                    <a:pt x="2290042" y="0"/>
                  </a:lnTo>
                  <a:lnTo>
                    <a:pt x="2290042" y="1014646"/>
                  </a:lnTo>
                  <a:lnTo>
                    <a:pt x="2079743" y="1117734"/>
                  </a:lnTo>
                  <a:lnTo>
                    <a:pt x="1663183" y="1696854"/>
                  </a:lnTo>
                  <a:lnTo>
                    <a:pt x="1688583" y="2316614"/>
                  </a:lnTo>
                  <a:lnTo>
                    <a:pt x="2290042" y="2306991"/>
                  </a:lnTo>
                  <a:lnTo>
                    <a:pt x="2290042" y="4425872"/>
                  </a:lnTo>
                  <a:lnTo>
                    <a:pt x="0" y="4425872"/>
                  </a:lnTo>
                  <a:lnTo>
                    <a:pt x="0" y="2306991"/>
                  </a:lnTo>
                  <a:lnTo>
                    <a:pt x="601461" y="2316614"/>
                  </a:lnTo>
                  <a:lnTo>
                    <a:pt x="626861" y="1696854"/>
                  </a:lnTo>
                  <a:lnTo>
                    <a:pt x="210301" y="1117734"/>
                  </a:lnTo>
                  <a:lnTo>
                    <a:pt x="0" y="1014645"/>
                  </a:lnTo>
                  <a:close/>
                </a:path>
              </a:pathLst>
            </a:custGeom>
            <a:effectLst/>
          </p:spPr>
        </p:pic>
      </p:grpSp>
      <p:pic>
        <p:nvPicPr>
          <p:cNvPr id="5" name="car-horn-6408">
            <a:hlinkClick r:id="" action="ppaction://media"/>
            <a:extLst>
              <a:ext uri="{FF2B5EF4-FFF2-40B4-BE49-F238E27FC236}">
                <a16:creationId xmlns:a16="http://schemas.microsoft.com/office/drawing/2014/main" id="{5AF9C8B0-78DC-19A0-E684-9F1CDA7D756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568939" y="209641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0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24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93342-D4C3-6D24-5359-1586913B3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الارضية">
            <a:extLst>
              <a:ext uri="{FF2B5EF4-FFF2-40B4-BE49-F238E27FC236}">
                <a16:creationId xmlns:a16="http://schemas.microsoft.com/office/drawing/2014/main" id="{B9709AFA-63D7-A4FB-8F36-DF75851651FC}"/>
              </a:ext>
            </a:extLst>
          </p:cNvPr>
          <p:cNvSpPr/>
          <p:nvPr/>
        </p:nvSpPr>
        <p:spPr>
          <a:xfrm>
            <a:off x="5130800" y="2105660"/>
            <a:ext cx="1930400" cy="2646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pSp>
        <p:nvGrpSpPr>
          <p:cNvPr id="15" name="الباب الايسر">
            <a:extLst>
              <a:ext uri="{FF2B5EF4-FFF2-40B4-BE49-F238E27FC236}">
                <a16:creationId xmlns:a16="http://schemas.microsoft.com/office/drawing/2014/main" id="{8363BEE7-B0A1-0BD7-20CA-E60AF0C1A5D6}"/>
              </a:ext>
            </a:extLst>
          </p:cNvPr>
          <p:cNvGrpSpPr/>
          <p:nvPr/>
        </p:nvGrpSpPr>
        <p:grpSpPr>
          <a:xfrm>
            <a:off x="3970095" y="1182220"/>
            <a:ext cx="2511898" cy="2501907"/>
            <a:chOff x="3961628" y="1182220"/>
            <a:chExt cx="2511898" cy="2501907"/>
          </a:xfrm>
        </p:grpSpPr>
        <p:pic>
          <p:nvPicPr>
            <p:cNvPr id="10" name="Picture 9" descr="A yellow car with a black roof&#10;&#10;Description automatically generated">
              <a:extLst>
                <a:ext uri="{FF2B5EF4-FFF2-40B4-BE49-F238E27FC236}">
                  <a16:creationId xmlns:a16="http://schemas.microsoft.com/office/drawing/2014/main" id="{B20A00B4-B331-989E-8206-9B23020CD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925" r="72627" b="47657"/>
            <a:stretch>
              <a:fillRect/>
            </a:stretch>
          </p:blipFill>
          <p:spPr>
            <a:xfrm>
              <a:off x="4956059" y="2345472"/>
              <a:ext cx="626861" cy="1317208"/>
            </a:xfrm>
            <a:custGeom>
              <a:avLst/>
              <a:gdLst>
                <a:gd name="connsiteX0" fmla="*/ 0 w 626861"/>
                <a:gd name="connsiteY0" fmla="*/ 0 h 1301969"/>
                <a:gd name="connsiteX1" fmla="*/ 210301 w 626861"/>
                <a:gd name="connsiteY1" fmla="*/ 103089 h 1301969"/>
                <a:gd name="connsiteX2" fmla="*/ 626861 w 626861"/>
                <a:gd name="connsiteY2" fmla="*/ 682209 h 1301969"/>
                <a:gd name="connsiteX3" fmla="*/ 601461 w 626861"/>
                <a:gd name="connsiteY3" fmla="*/ 1301969 h 1301969"/>
                <a:gd name="connsiteX4" fmla="*/ 0 w 626861"/>
                <a:gd name="connsiteY4" fmla="*/ 1292346 h 1301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861" h="1301969">
                  <a:moveTo>
                    <a:pt x="0" y="0"/>
                  </a:moveTo>
                  <a:lnTo>
                    <a:pt x="210301" y="103089"/>
                  </a:lnTo>
                  <a:lnTo>
                    <a:pt x="626861" y="682209"/>
                  </a:lnTo>
                  <a:lnTo>
                    <a:pt x="601461" y="1301969"/>
                  </a:lnTo>
                  <a:lnTo>
                    <a:pt x="0" y="1292346"/>
                  </a:lnTo>
                  <a:close/>
                </a:path>
              </a:pathLst>
            </a:custGeom>
            <a:ln>
              <a:noFill/>
            </a:ln>
          </p:spPr>
        </p:pic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733AE8AA-A7D6-152B-22EA-8B15508477B8}"/>
                </a:ext>
              </a:extLst>
            </p:cNvPr>
            <p:cNvSpPr/>
            <p:nvPr/>
          </p:nvSpPr>
          <p:spPr>
            <a:xfrm>
              <a:off x="3961628" y="1182220"/>
              <a:ext cx="2511898" cy="2501907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16" name="الباب الايمن">
            <a:extLst>
              <a:ext uri="{FF2B5EF4-FFF2-40B4-BE49-F238E27FC236}">
                <a16:creationId xmlns:a16="http://schemas.microsoft.com/office/drawing/2014/main" id="{AE22C92D-987B-0EBA-AF0C-6D706719A3D5}"/>
              </a:ext>
            </a:extLst>
          </p:cNvPr>
          <p:cNvGrpSpPr/>
          <p:nvPr/>
        </p:nvGrpSpPr>
        <p:grpSpPr>
          <a:xfrm>
            <a:off x="5720167" y="1126340"/>
            <a:ext cx="2511898" cy="2607460"/>
            <a:chOff x="5728634" y="1126340"/>
            <a:chExt cx="2511898" cy="2607460"/>
          </a:xfrm>
        </p:grpSpPr>
        <p:pic>
          <p:nvPicPr>
            <p:cNvPr id="12" name="Picture 11" descr="A yellow car with a black roof&#10;&#10;Description automatically generated">
              <a:extLst>
                <a:ext uri="{FF2B5EF4-FFF2-40B4-BE49-F238E27FC236}">
                  <a16:creationId xmlns:a16="http://schemas.microsoft.com/office/drawing/2014/main" id="{10F56FEC-41F2-8D08-44A5-D7492341E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627" t="22925" b="47657"/>
            <a:stretch>
              <a:fillRect/>
            </a:stretch>
          </p:blipFill>
          <p:spPr>
            <a:xfrm>
              <a:off x="6608666" y="2340097"/>
              <a:ext cx="626859" cy="1330047"/>
            </a:xfrm>
            <a:custGeom>
              <a:avLst/>
              <a:gdLst>
                <a:gd name="connsiteX0" fmla="*/ 626859 w 626859"/>
                <a:gd name="connsiteY0" fmla="*/ 0 h 1301968"/>
                <a:gd name="connsiteX1" fmla="*/ 626859 w 626859"/>
                <a:gd name="connsiteY1" fmla="*/ 1292345 h 1301968"/>
                <a:gd name="connsiteX2" fmla="*/ 25400 w 626859"/>
                <a:gd name="connsiteY2" fmla="*/ 1301968 h 1301968"/>
                <a:gd name="connsiteX3" fmla="*/ 0 w 626859"/>
                <a:gd name="connsiteY3" fmla="*/ 682208 h 1301968"/>
                <a:gd name="connsiteX4" fmla="*/ 416560 w 626859"/>
                <a:gd name="connsiteY4" fmla="*/ 103088 h 1301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859" h="1301968">
                  <a:moveTo>
                    <a:pt x="626859" y="0"/>
                  </a:moveTo>
                  <a:lnTo>
                    <a:pt x="626859" y="1292345"/>
                  </a:lnTo>
                  <a:lnTo>
                    <a:pt x="25400" y="1301968"/>
                  </a:lnTo>
                  <a:lnTo>
                    <a:pt x="0" y="682208"/>
                  </a:lnTo>
                  <a:lnTo>
                    <a:pt x="416560" y="103088"/>
                  </a:lnTo>
                  <a:close/>
                </a:path>
              </a:pathLst>
            </a:custGeom>
            <a:ln>
              <a:noFill/>
            </a:ln>
          </p:spPr>
        </p:pic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89EB1FFB-C09B-1D83-4E55-EC8E840743DF}"/>
                </a:ext>
              </a:extLst>
            </p:cNvPr>
            <p:cNvSpPr/>
            <p:nvPr/>
          </p:nvSpPr>
          <p:spPr>
            <a:xfrm>
              <a:off x="5728634" y="1126340"/>
              <a:ext cx="2511898" cy="260746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45" name="الاكل">
            <a:extLst>
              <a:ext uri="{FF2B5EF4-FFF2-40B4-BE49-F238E27FC236}">
                <a16:creationId xmlns:a16="http://schemas.microsoft.com/office/drawing/2014/main" id="{CC2AA39D-B573-F234-1109-8933BB32E7AC}"/>
              </a:ext>
            </a:extLst>
          </p:cNvPr>
          <p:cNvGrpSpPr/>
          <p:nvPr/>
        </p:nvGrpSpPr>
        <p:grpSpPr>
          <a:xfrm>
            <a:off x="7395191" y="2390017"/>
            <a:ext cx="784763" cy="1280127"/>
            <a:chOff x="8107751" y="3344333"/>
            <a:chExt cx="984782" cy="1606403"/>
          </a:xfrm>
          <a:effectLst>
            <a:outerShdw blurRad="76200" dist="127000" dir="16800000" sy="23000" kx="1200000" algn="br" rotWithShape="0">
              <a:prstClr val="black">
                <a:alpha val="31000"/>
              </a:prstClr>
            </a:outerShdw>
          </a:effectLst>
        </p:grpSpPr>
        <p:pic>
          <p:nvPicPr>
            <p:cNvPr id="18" name="الكيس" descr="A brown bag with text on it&#10;&#10;Description automatically generated">
              <a:extLst>
                <a:ext uri="{FF2B5EF4-FFF2-40B4-BE49-F238E27FC236}">
                  <a16:creationId xmlns:a16="http://schemas.microsoft.com/office/drawing/2014/main" id="{00852D71-3D4B-9694-616B-2ACF5ADB0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7751" y="3733800"/>
              <a:ext cx="984782" cy="1216936"/>
            </a:xfrm>
            <a:prstGeom prst="rect">
              <a:avLst/>
            </a:prstGeom>
            <a:effectLst>
              <a:glow rad="63500">
                <a:schemeClr val="bg1">
                  <a:lumMod val="75000"/>
                  <a:alpha val="40000"/>
                </a:schemeClr>
              </a:glow>
            </a:effectLst>
          </p:spPr>
        </p:pic>
        <p:grpSp>
          <p:nvGrpSpPr>
            <p:cNvPr id="35" name="مجموعة المشروب">
              <a:extLst>
                <a:ext uri="{FF2B5EF4-FFF2-40B4-BE49-F238E27FC236}">
                  <a16:creationId xmlns:a16="http://schemas.microsoft.com/office/drawing/2014/main" id="{67ECAA1E-7B7C-7FE6-F010-3CD70866F7B2}"/>
                </a:ext>
              </a:extLst>
            </p:cNvPr>
            <p:cNvGrpSpPr/>
            <p:nvPr/>
          </p:nvGrpSpPr>
          <p:grpSpPr>
            <a:xfrm>
              <a:off x="8583219" y="4342268"/>
              <a:ext cx="203191" cy="300588"/>
              <a:chOff x="9867899" y="3684127"/>
              <a:chExt cx="1024467" cy="1515533"/>
            </a:xfrm>
          </p:grpSpPr>
          <p:pic>
            <p:nvPicPr>
              <p:cNvPr id="31" name="المشروب" descr="A red and white cup with white text&#10;&#10;Description automatically generated">
                <a:extLst>
                  <a:ext uri="{FF2B5EF4-FFF2-40B4-BE49-F238E27FC236}">
                    <a16:creationId xmlns:a16="http://schemas.microsoft.com/office/drawing/2014/main" id="{6CE0395E-271A-0115-C568-7E6DD18950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473" t="11646" r="33032" b="13894"/>
              <a:stretch/>
            </p:blipFill>
            <p:spPr>
              <a:xfrm>
                <a:off x="9867899" y="3684127"/>
                <a:ext cx="1024467" cy="1515533"/>
              </a:xfrm>
              <a:prstGeom prst="rect">
                <a:avLst/>
              </a:prstGeom>
            </p:spPr>
          </p:pic>
          <p:sp>
            <p:nvSpPr>
              <p:cNvPr id="32" name="غطاء المشروب">
                <a:extLst>
                  <a:ext uri="{FF2B5EF4-FFF2-40B4-BE49-F238E27FC236}">
                    <a16:creationId xmlns:a16="http://schemas.microsoft.com/office/drawing/2014/main" id="{C9074076-0643-19D0-5359-B40C49E95903}"/>
                  </a:ext>
                </a:extLst>
              </p:cNvPr>
              <p:cNvSpPr/>
              <p:nvPr/>
            </p:nvSpPr>
            <p:spPr>
              <a:xfrm>
                <a:off x="9972469" y="3820321"/>
                <a:ext cx="815328" cy="313266"/>
              </a:xfrm>
              <a:prstGeom prst="ellipse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  <a:scene3d>
                <a:camera prst="orthographicFront">
                  <a:rot lat="9000000" lon="0" rev="0"/>
                </a:camera>
                <a:lightRig rig="threePt" dir="t"/>
              </a:scene3d>
              <a:sp3d extrusionH="31750">
                <a:bevelT w="0" h="0"/>
                <a:bevelB w="0" h="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34" name="ستيكر الامان">
                <a:extLst>
                  <a:ext uri="{FF2B5EF4-FFF2-40B4-BE49-F238E27FC236}">
                    <a16:creationId xmlns:a16="http://schemas.microsoft.com/office/drawing/2014/main" id="{6FFA65DA-6C27-3E13-1A09-8FB2E4668E8C}"/>
                  </a:ext>
                </a:extLst>
              </p:cNvPr>
              <p:cNvSpPr/>
              <p:nvPr/>
            </p:nvSpPr>
            <p:spPr>
              <a:xfrm>
                <a:off x="9993928" y="3820321"/>
                <a:ext cx="772407" cy="296333"/>
              </a:xfrm>
              <a:prstGeom prst="rect">
                <a:avLst/>
              </a:prstGeom>
              <a:solidFill>
                <a:srgbClr val="FBC319">
                  <a:alpha val="50000"/>
                </a:srgbClr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  <a:scene3d>
                <a:camera prst="isometricOffAxis1Top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 sz="7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9" name="البرجر" descr="A cheeseburger with a sesame seed bun&#10;&#10;Description automatically generated">
              <a:extLst>
                <a:ext uri="{FF2B5EF4-FFF2-40B4-BE49-F238E27FC236}">
                  <a16:creationId xmlns:a16="http://schemas.microsoft.com/office/drawing/2014/main" id="{AAA2025C-C28F-B349-167A-8D02777BC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766" y="4342268"/>
              <a:ext cx="336321" cy="336321"/>
            </a:xfrm>
            <a:prstGeom prst="rect">
              <a:avLst/>
            </a:prstGeom>
          </p:spPr>
        </p:pic>
        <p:grpSp>
          <p:nvGrpSpPr>
            <p:cNvPr id="44" name="مجموعة الدخان">
              <a:extLst>
                <a:ext uri="{FF2B5EF4-FFF2-40B4-BE49-F238E27FC236}">
                  <a16:creationId xmlns:a16="http://schemas.microsoft.com/office/drawing/2014/main" id="{EFC4B94F-7E9A-9A27-B29F-109BCA2A1BA1}"/>
                </a:ext>
              </a:extLst>
            </p:cNvPr>
            <p:cNvGrpSpPr/>
            <p:nvPr/>
          </p:nvGrpSpPr>
          <p:grpSpPr>
            <a:xfrm>
              <a:off x="8176482" y="3344333"/>
              <a:ext cx="511319" cy="1144842"/>
              <a:chOff x="8176482" y="3344333"/>
              <a:chExt cx="511319" cy="1144842"/>
            </a:xfrm>
          </p:grpSpPr>
          <p:pic>
            <p:nvPicPr>
              <p:cNvPr id="24" name="الدخان 2" descr="A smoke on a black background&#10;&#10;Description automatically generated">
                <a:extLst>
                  <a:ext uri="{FF2B5EF4-FFF2-40B4-BE49-F238E27FC236}">
                    <a16:creationId xmlns:a16="http://schemas.microsoft.com/office/drawing/2014/main" id="{1B09CDAD-235E-D04D-3AB6-774E4925C0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155" r="31756"/>
              <a:stretch/>
            </p:blipFill>
            <p:spPr>
              <a:xfrm>
                <a:off x="8269766" y="3344333"/>
                <a:ext cx="418035" cy="1127105"/>
              </a:xfrm>
              <a:prstGeom prst="rect">
                <a:avLst/>
              </a:prstGeom>
            </p:spPr>
          </p:pic>
          <p:pic>
            <p:nvPicPr>
              <p:cNvPr id="40" name="الدخان" descr="A smoke on a black background&#10;&#10;Description automatically generated">
                <a:extLst>
                  <a:ext uri="{FF2B5EF4-FFF2-40B4-BE49-F238E27FC236}">
                    <a16:creationId xmlns:a16="http://schemas.microsoft.com/office/drawing/2014/main" id="{7CD433B4-8C58-9796-4F22-FC5208ADBF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155" r="31756"/>
              <a:stretch/>
            </p:blipFill>
            <p:spPr>
              <a:xfrm>
                <a:off x="8176482" y="3362070"/>
                <a:ext cx="418035" cy="1127105"/>
              </a:xfrm>
              <a:prstGeom prst="rect">
                <a:avLst/>
              </a:prstGeom>
            </p:spPr>
          </p:pic>
        </p:grpSp>
        <p:pic>
          <p:nvPicPr>
            <p:cNvPr id="42" name="الثلج" descr="A group of ice cubes&#10;&#10;Description automatically generated">
              <a:extLst>
                <a:ext uri="{FF2B5EF4-FFF2-40B4-BE49-F238E27FC236}">
                  <a16:creationId xmlns:a16="http://schemas.microsoft.com/office/drawing/2014/main" id="{58E2901F-02A0-7E1A-546E-9126F784E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1087" y="3880707"/>
              <a:ext cx="560651" cy="373767"/>
            </a:xfrm>
            <a:prstGeom prst="rect">
              <a:avLst/>
            </a:prstGeom>
          </p:spPr>
        </p:pic>
      </p:grpSp>
      <p:sp>
        <p:nvSpPr>
          <p:cNvPr id="19" name="النص">
            <a:extLst>
              <a:ext uri="{FF2B5EF4-FFF2-40B4-BE49-F238E27FC236}">
                <a16:creationId xmlns:a16="http://schemas.microsoft.com/office/drawing/2014/main" id="{3570C1EA-5796-BC12-A701-95741B262B2C}"/>
              </a:ext>
            </a:extLst>
          </p:cNvPr>
          <p:cNvSpPr/>
          <p:nvPr/>
        </p:nvSpPr>
        <p:spPr>
          <a:xfrm>
            <a:off x="2143796" y="2963333"/>
            <a:ext cx="2290042" cy="679181"/>
          </a:xfrm>
          <a:prstGeom prst="roundRect">
            <a:avLst/>
          </a:prstGeom>
          <a:gradFill flip="none" rotWithShape="1">
            <a:gsLst>
              <a:gs pos="100000">
                <a:srgbClr val="FBC319"/>
              </a:gs>
              <a:gs pos="0">
                <a:srgbClr val="FED729"/>
              </a:gs>
            </a:gsLst>
            <a:lin ang="16200000" scaled="1"/>
            <a:tileRect/>
          </a:gradFill>
          <a:ln>
            <a:solidFill>
              <a:srgbClr val="703F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2" name="النص 1">
            <a:extLst>
              <a:ext uri="{FF2B5EF4-FFF2-40B4-BE49-F238E27FC236}">
                <a16:creationId xmlns:a16="http://schemas.microsoft.com/office/drawing/2014/main" id="{4FEDE9D6-E13D-E8D7-9C57-64CE809D75E7}"/>
              </a:ext>
            </a:extLst>
          </p:cNvPr>
          <p:cNvSpPr txBox="1"/>
          <p:nvPr/>
        </p:nvSpPr>
        <p:spPr>
          <a:xfrm>
            <a:off x="2609804" y="2946748"/>
            <a:ext cx="2347197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 sz="1100" b="1" dirty="0" err="1">
                <a:solidFill>
                  <a:srgbClr val="703F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مناديبنا</a:t>
            </a:r>
            <a:r>
              <a:rPr lang="ar-SA" sz="1100" b="1" dirty="0">
                <a:solidFill>
                  <a:srgbClr val="703F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سريعين</a:t>
            </a:r>
          </a:p>
        </p:txBody>
      </p:sp>
      <p:sp>
        <p:nvSpPr>
          <p:cNvPr id="53" name="النص 2">
            <a:extLst>
              <a:ext uri="{FF2B5EF4-FFF2-40B4-BE49-F238E27FC236}">
                <a16:creationId xmlns:a16="http://schemas.microsoft.com/office/drawing/2014/main" id="{A326C7FD-51F1-B4C5-E94A-E2B1C2A21FD3}"/>
              </a:ext>
            </a:extLst>
          </p:cNvPr>
          <p:cNvSpPr txBox="1"/>
          <p:nvPr/>
        </p:nvSpPr>
        <p:spPr>
          <a:xfrm>
            <a:off x="2631898" y="3135066"/>
            <a:ext cx="2347197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 sz="1100" b="1" dirty="0">
                <a:solidFill>
                  <a:srgbClr val="703F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يوصلك الطلب حار وطازج</a:t>
            </a:r>
          </a:p>
        </p:txBody>
      </p:sp>
      <p:sp>
        <p:nvSpPr>
          <p:cNvPr id="54" name="النص 3">
            <a:extLst>
              <a:ext uri="{FF2B5EF4-FFF2-40B4-BE49-F238E27FC236}">
                <a16:creationId xmlns:a16="http://schemas.microsoft.com/office/drawing/2014/main" id="{1EF37251-DBAB-0EBA-049B-34C24F578A22}"/>
              </a:ext>
            </a:extLst>
          </p:cNvPr>
          <p:cNvSpPr txBox="1"/>
          <p:nvPr/>
        </p:nvSpPr>
        <p:spPr>
          <a:xfrm>
            <a:off x="2583832" y="3323974"/>
            <a:ext cx="2347197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 sz="1100" b="1" dirty="0">
                <a:solidFill>
                  <a:srgbClr val="703F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عندنا خصومات وعروض للمطاعم</a:t>
            </a:r>
          </a:p>
        </p:txBody>
      </p:sp>
      <p:pic>
        <p:nvPicPr>
          <p:cNvPr id="3" name="السيارة" descr="A yellow car with a black roof&#10;&#10;Description automatically generated">
            <a:extLst>
              <a:ext uri="{FF2B5EF4-FFF2-40B4-BE49-F238E27FC236}">
                <a16:creationId xmlns:a16="http://schemas.microsoft.com/office/drawing/2014/main" id="{16333CD9-8F74-B27C-D575-EA99031B95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50979" y="1340986"/>
            <a:ext cx="2290042" cy="4425872"/>
          </a:xfrm>
          <a:custGeom>
            <a:avLst/>
            <a:gdLst>
              <a:gd name="connsiteX0" fmla="*/ 0 w 2290042"/>
              <a:gd name="connsiteY0" fmla="*/ 0 h 4425872"/>
              <a:gd name="connsiteX1" fmla="*/ 2290042 w 2290042"/>
              <a:gd name="connsiteY1" fmla="*/ 0 h 4425872"/>
              <a:gd name="connsiteX2" fmla="*/ 2290042 w 2290042"/>
              <a:gd name="connsiteY2" fmla="*/ 1014646 h 4425872"/>
              <a:gd name="connsiteX3" fmla="*/ 2079743 w 2290042"/>
              <a:gd name="connsiteY3" fmla="*/ 1117734 h 4425872"/>
              <a:gd name="connsiteX4" fmla="*/ 1663183 w 2290042"/>
              <a:gd name="connsiteY4" fmla="*/ 1696854 h 4425872"/>
              <a:gd name="connsiteX5" fmla="*/ 1688583 w 2290042"/>
              <a:gd name="connsiteY5" fmla="*/ 2316614 h 4425872"/>
              <a:gd name="connsiteX6" fmla="*/ 2290042 w 2290042"/>
              <a:gd name="connsiteY6" fmla="*/ 2306991 h 4425872"/>
              <a:gd name="connsiteX7" fmla="*/ 2290042 w 2290042"/>
              <a:gd name="connsiteY7" fmla="*/ 4425872 h 4425872"/>
              <a:gd name="connsiteX8" fmla="*/ 0 w 2290042"/>
              <a:gd name="connsiteY8" fmla="*/ 4425872 h 4425872"/>
              <a:gd name="connsiteX9" fmla="*/ 0 w 2290042"/>
              <a:gd name="connsiteY9" fmla="*/ 2306991 h 4425872"/>
              <a:gd name="connsiteX10" fmla="*/ 601461 w 2290042"/>
              <a:gd name="connsiteY10" fmla="*/ 2316614 h 4425872"/>
              <a:gd name="connsiteX11" fmla="*/ 626861 w 2290042"/>
              <a:gd name="connsiteY11" fmla="*/ 1696854 h 4425872"/>
              <a:gd name="connsiteX12" fmla="*/ 210301 w 2290042"/>
              <a:gd name="connsiteY12" fmla="*/ 1117734 h 4425872"/>
              <a:gd name="connsiteX13" fmla="*/ 0 w 2290042"/>
              <a:gd name="connsiteY13" fmla="*/ 1014645 h 4425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90042" h="4425872">
                <a:moveTo>
                  <a:pt x="0" y="0"/>
                </a:moveTo>
                <a:lnTo>
                  <a:pt x="2290042" y="0"/>
                </a:lnTo>
                <a:lnTo>
                  <a:pt x="2290042" y="1014646"/>
                </a:lnTo>
                <a:lnTo>
                  <a:pt x="2079743" y="1117734"/>
                </a:lnTo>
                <a:lnTo>
                  <a:pt x="1663183" y="1696854"/>
                </a:lnTo>
                <a:lnTo>
                  <a:pt x="1688583" y="2316614"/>
                </a:lnTo>
                <a:lnTo>
                  <a:pt x="2290042" y="2306991"/>
                </a:lnTo>
                <a:lnTo>
                  <a:pt x="2290042" y="4425872"/>
                </a:lnTo>
                <a:lnTo>
                  <a:pt x="0" y="4425872"/>
                </a:lnTo>
                <a:lnTo>
                  <a:pt x="0" y="2306991"/>
                </a:lnTo>
                <a:lnTo>
                  <a:pt x="601461" y="2316614"/>
                </a:lnTo>
                <a:lnTo>
                  <a:pt x="626861" y="1696854"/>
                </a:lnTo>
                <a:lnTo>
                  <a:pt x="210301" y="1117734"/>
                </a:lnTo>
                <a:lnTo>
                  <a:pt x="0" y="1014645"/>
                </a:lnTo>
                <a:close/>
              </a:path>
            </a:pathLst>
          </a:custGeom>
        </p:spPr>
      </p:pic>
      <p:pic>
        <p:nvPicPr>
          <p:cNvPr id="2" name="car-door-opening-and-closing-62604">
            <a:hlinkClick r:id="" action="ppaction://media"/>
            <a:extLst>
              <a:ext uri="{FF2B5EF4-FFF2-40B4-BE49-F238E27FC236}">
                <a16:creationId xmlns:a16="http://schemas.microsoft.com/office/drawing/2014/main" id="{5A807172-586F-4C91-A6D3-14EC4C047EA1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140" end="37621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-618101" y="2186388"/>
            <a:ext cx="487363" cy="487363"/>
          </a:xfrm>
          <a:prstGeom prst="rect">
            <a:avLst/>
          </a:prstGeom>
        </p:spPr>
      </p:pic>
      <p:pic>
        <p:nvPicPr>
          <p:cNvPr id="5" name="car-door-opening-and-closing-62604">
            <a:hlinkClick r:id="" action="ppaction://media"/>
            <a:extLst>
              <a:ext uri="{FF2B5EF4-FFF2-40B4-BE49-F238E27FC236}">
                <a16:creationId xmlns:a16="http://schemas.microsoft.com/office/drawing/2014/main" id="{63598ECA-7024-0EF4-C8D1-662566863172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5629" end="33026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-637665" y="294674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9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 p14:bounceEnd="80000">
                                          <p:cBhvr>
                                            <p:cTn id="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115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35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9166 -1.48148E-6 L 0.04166 -1.48148E-6 " pathEditMode="relative" rAng="0" ptsTypes="AA">
                                          <p:cBhvr>
                                            <p:cTn id="12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3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7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8" presetClass="emp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33" dur="1257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8" presetClass="emph" presetSubtype="0" fill="hold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 p14:bounceEnd="80000">
                                          <p:cBhvr>
                                            <p:cTn id="3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8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39" dur="115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40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4036 1.85185E-6 L -2.08333E-7 1.85185E-6 " pathEditMode="relative" rAng="0" ptsTypes="AA">
                                          <p:cBhvr>
                                            <p:cTn id="43" dur="2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96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7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8" presetClass="emp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5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52" dur="1257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>
                    <p:cTn id="53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  <p:audio>
                  <p:cMediaNode vol="80000">
                    <p:cTn id="5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5"/>
                    </p:tgtEl>
                  </p:cMediaNode>
                </p:audio>
              </p:childTnLst>
            </p:cTn>
          </p:par>
        </p:tnLst>
        <p:bldLst>
          <p:bldP spid="19" grpId="0" animBg="1"/>
          <p:bldP spid="19" grpId="1" animBg="1"/>
          <p:bldP spid="19" grpId="2" animBg="1"/>
          <p:bldP spid="52" grpId="0"/>
          <p:bldP spid="53" grpId="0"/>
          <p:bldP spid="5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8" dur="115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35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9166 -1.48148E-6 L 0.04166 -1.48148E-6 " pathEditMode="relative" rAng="0" ptsTypes="AA">
                                          <p:cBhvr>
                                            <p:cTn id="12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3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7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8" presetClass="emp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2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33" dur="1257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8" presetClass="emp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3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8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39" dur="115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40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2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4036 1.85185E-6 L -2.08333E-7 1.85185E-6 " pathEditMode="relative" rAng="0" ptsTypes="AA">
                                          <p:cBhvr>
                                            <p:cTn id="43" dur="2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96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7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8" presetClass="emp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5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1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52" dur="1257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>
                    <p:cTn id="53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  <p:audio>
                  <p:cMediaNode vol="80000">
                    <p:cTn id="54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5"/>
                    </p:tgtEl>
                  </p:cMediaNode>
                </p:audio>
              </p:childTnLst>
            </p:cTn>
          </p:par>
        </p:tnLst>
        <p:bldLst>
          <p:bldP spid="19" grpId="0" animBg="1"/>
          <p:bldP spid="19" grpId="1" animBg="1"/>
          <p:bldP spid="19" grpId="2" animBg="1"/>
          <p:bldP spid="52" grpId="0"/>
          <p:bldP spid="53" grpId="0"/>
          <p:bldP spid="54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2EBFF-2BD1-67A2-9EC5-3FDD191B2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صورة 19" descr="صورة تحتوي على الأصفر, الخط, شعار, الرسومات&#10;&#10;تم إنشاء الوصف تلقائياً">
            <a:extLst>
              <a:ext uri="{FF2B5EF4-FFF2-40B4-BE49-F238E27FC236}">
                <a16:creationId xmlns:a16="http://schemas.microsoft.com/office/drawing/2014/main" id="{45FD7044-6CE1-2E2B-C502-3AED62D651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26" y="-48486"/>
            <a:ext cx="12192000" cy="6890324"/>
          </a:xfrm>
          <a:prstGeom prst="rect">
            <a:avLst/>
          </a:prstGeom>
        </p:spPr>
      </p:pic>
      <p:grpSp>
        <p:nvGrpSpPr>
          <p:cNvPr id="45" name="الاكل">
            <a:extLst>
              <a:ext uri="{FF2B5EF4-FFF2-40B4-BE49-F238E27FC236}">
                <a16:creationId xmlns:a16="http://schemas.microsoft.com/office/drawing/2014/main" id="{83F2D810-385B-F455-0416-9F3396C1D9AD}"/>
              </a:ext>
            </a:extLst>
          </p:cNvPr>
          <p:cNvGrpSpPr/>
          <p:nvPr/>
        </p:nvGrpSpPr>
        <p:grpSpPr>
          <a:xfrm>
            <a:off x="7562894" y="1756274"/>
            <a:ext cx="1595902" cy="2603279"/>
            <a:chOff x="8107751" y="3344333"/>
            <a:chExt cx="984782" cy="1606403"/>
          </a:xfrm>
          <a:effectLst>
            <a:outerShdw blurRad="76200" dist="127000" dir="16800000" sy="23000" kx="1200000" algn="br" rotWithShape="0">
              <a:prstClr val="black">
                <a:alpha val="31000"/>
              </a:prstClr>
            </a:outerShdw>
          </a:effectLst>
        </p:grpSpPr>
        <p:pic>
          <p:nvPicPr>
            <p:cNvPr id="18" name="الكيس" descr="A brown bag with text on it&#10;&#10;Description automatically generated">
              <a:extLst>
                <a:ext uri="{FF2B5EF4-FFF2-40B4-BE49-F238E27FC236}">
                  <a16:creationId xmlns:a16="http://schemas.microsoft.com/office/drawing/2014/main" id="{8928E484-3044-7697-C747-A6EA4C028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7751" y="3733800"/>
              <a:ext cx="984782" cy="1216936"/>
            </a:xfrm>
            <a:prstGeom prst="rect">
              <a:avLst/>
            </a:prstGeom>
            <a:effectLst>
              <a:glow rad="63500">
                <a:schemeClr val="bg1">
                  <a:lumMod val="75000"/>
                  <a:alpha val="40000"/>
                </a:schemeClr>
              </a:glow>
            </a:effectLst>
          </p:spPr>
        </p:pic>
        <p:grpSp>
          <p:nvGrpSpPr>
            <p:cNvPr id="35" name="مجموعة المشروب">
              <a:extLst>
                <a:ext uri="{FF2B5EF4-FFF2-40B4-BE49-F238E27FC236}">
                  <a16:creationId xmlns:a16="http://schemas.microsoft.com/office/drawing/2014/main" id="{1F8A1A83-18EB-8693-86F1-52AF47DB31D9}"/>
                </a:ext>
              </a:extLst>
            </p:cNvPr>
            <p:cNvGrpSpPr/>
            <p:nvPr/>
          </p:nvGrpSpPr>
          <p:grpSpPr>
            <a:xfrm>
              <a:off x="8583219" y="4342268"/>
              <a:ext cx="203191" cy="300588"/>
              <a:chOff x="9867899" y="3684127"/>
              <a:chExt cx="1024467" cy="1515533"/>
            </a:xfrm>
          </p:grpSpPr>
          <p:pic>
            <p:nvPicPr>
              <p:cNvPr id="31" name="المشروب" descr="A red and white cup with white text&#10;&#10;Description automatically generated">
                <a:extLst>
                  <a:ext uri="{FF2B5EF4-FFF2-40B4-BE49-F238E27FC236}">
                    <a16:creationId xmlns:a16="http://schemas.microsoft.com/office/drawing/2014/main" id="{62E3B9A1-5867-AAB5-157A-1E4812FB50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473" t="11646" r="33032" b="13894"/>
              <a:stretch/>
            </p:blipFill>
            <p:spPr>
              <a:xfrm>
                <a:off x="9867899" y="3684127"/>
                <a:ext cx="1024467" cy="1515533"/>
              </a:xfrm>
              <a:prstGeom prst="rect">
                <a:avLst/>
              </a:prstGeom>
            </p:spPr>
          </p:pic>
          <p:sp>
            <p:nvSpPr>
              <p:cNvPr id="32" name="غطاء المشروب">
                <a:extLst>
                  <a:ext uri="{FF2B5EF4-FFF2-40B4-BE49-F238E27FC236}">
                    <a16:creationId xmlns:a16="http://schemas.microsoft.com/office/drawing/2014/main" id="{8DD58039-AF63-E090-D1D0-6826289B7AA8}"/>
                  </a:ext>
                </a:extLst>
              </p:cNvPr>
              <p:cNvSpPr/>
              <p:nvPr/>
            </p:nvSpPr>
            <p:spPr>
              <a:xfrm>
                <a:off x="9972469" y="3820321"/>
                <a:ext cx="815328" cy="313266"/>
              </a:xfrm>
              <a:prstGeom prst="ellipse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  <a:scene3d>
                <a:camera prst="orthographicFront">
                  <a:rot lat="9000000" lon="0" rev="0"/>
                </a:camera>
                <a:lightRig rig="threePt" dir="t"/>
              </a:scene3d>
              <a:sp3d extrusionH="31750">
                <a:bevelT w="0" h="0"/>
                <a:bevelB w="0" h="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34" name="ستيكر الامان">
                <a:extLst>
                  <a:ext uri="{FF2B5EF4-FFF2-40B4-BE49-F238E27FC236}">
                    <a16:creationId xmlns:a16="http://schemas.microsoft.com/office/drawing/2014/main" id="{35571A91-43CC-B3A7-AD18-94EA30118D47}"/>
                  </a:ext>
                </a:extLst>
              </p:cNvPr>
              <p:cNvSpPr/>
              <p:nvPr/>
            </p:nvSpPr>
            <p:spPr>
              <a:xfrm>
                <a:off x="9993928" y="3820321"/>
                <a:ext cx="772407" cy="296333"/>
              </a:xfrm>
              <a:prstGeom prst="rect">
                <a:avLst/>
              </a:prstGeom>
              <a:solidFill>
                <a:srgbClr val="FBC319">
                  <a:alpha val="50000"/>
                </a:srgbClr>
              </a:solidFill>
              <a:ln>
                <a:noFill/>
              </a:ln>
              <a:effectLst>
                <a:outerShdw blurRad="50800" dist="25400" dir="5400000" algn="t" rotWithShape="0">
                  <a:prstClr val="black">
                    <a:alpha val="40000"/>
                  </a:prstClr>
                </a:outerShdw>
              </a:effectLst>
              <a:scene3d>
                <a:camera prst="isometricOffAxis1Top"/>
                <a:lightRig rig="threePt" dir="t"/>
              </a:scene3d>
              <a:sp3d prstMaterial="metal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 sz="7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9" name="البرجر" descr="A cheeseburger with a sesame seed bun&#10;&#10;Description automatically generated">
              <a:extLst>
                <a:ext uri="{FF2B5EF4-FFF2-40B4-BE49-F238E27FC236}">
                  <a16:creationId xmlns:a16="http://schemas.microsoft.com/office/drawing/2014/main" id="{5CBD2476-AC5C-DF1E-5162-80EE3E456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766" y="4342268"/>
              <a:ext cx="336321" cy="336321"/>
            </a:xfrm>
            <a:prstGeom prst="rect">
              <a:avLst/>
            </a:prstGeom>
          </p:spPr>
        </p:pic>
        <p:grpSp>
          <p:nvGrpSpPr>
            <p:cNvPr id="44" name="مجموعة الدخان">
              <a:extLst>
                <a:ext uri="{FF2B5EF4-FFF2-40B4-BE49-F238E27FC236}">
                  <a16:creationId xmlns:a16="http://schemas.microsoft.com/office/drawing/2014/main" id="{4D7CBB36-F89A-E2E6-F737-03A26E3486CC}"/>
                </a:ext>
              </a:extLst>
            </p:cNvPr>
            <p:cNvGrpSpPr/>
            <p:nvPr/>
          </p:nvGrpSpPr>
          <p:grpSpPr>
            <a:xfrm>
              <a:off x="8176482" y="3344333"/>
              <a:ext cx="511319" cy="1144842"/>
              <a:chOff x="8176482" y="3344333"/>
              <a:chExt cx="511319" cy="1144842"/>
            </a:xfrm>
          </p:grpSpPr>
          <p:pic>
            <p:nvPicPr>
              <p:cNvPr id="24" name="الدخان 2" descr="A smoke on a black background&#10;&#10;Description automatically generated">
                <a:extLst>
                  <a:ext uri="{FF2B5EF4-FFF2-40B4-BE49-F238E27FC236}">
                    <a16:creationId xmlns:a16="http://schemas.microsoft.com/office/drawing/2014/main" id="{24E5C552-788E-7D3A-60E0-D40014C71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155" r="31756"/>
              <a:stretch/>
            </p:blipFill>
            <p:spPr>
              <a:xfrm>
                <a:off x="8269766" y="3344333"/>
                <a:ext cx="418035" cy="1127105"/>
              </a:xfrm>
              <a:prstGeom prst="rect">
                <a:avLst/>
              </a:prstGeom>
            </p:spPr>
          </p:pic>
          <p:pic>
            <p:nvPicPr>
              <p:cNvPr id="40" name="الدخان" descr="A smoke on a black background&#10;&#10;Description automatically generated">
                <a:extLst>
                  <a:ext uri="{FF2B5EF4-FFF2-40B4-BE49-F238E27FC236}">
                    <a16:creationId xmlns:a16="http://schemas.microsoft.com/office/drawing/2014/main" id="{3B1E5D52-0719-CC35-5319-570063F8D8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155" r="31756"/>
              <a:stretch/>
            </p:blipFill>
            <p:spPr>
              <a:xfrm>
                <a:off x="8176482" y="3362070"/>
                <a:ext cx="418035" cy="1127105"/>
              </a:xfrm>
              <a:prstGeom prst="rect">
                <a:avLst/>
              </a:prstGeom>
            </p:spPr>
          </p:pic>
        </p:grpSp>
        <p:pic>
          <p:nvPicPr>
            <p:cNvPr id="42" name="الثلج" descr="A group of ice cubes&#10;&#10;Description automatically generated">
              <a:extLst>
                <a:ext uri="{FF2B5EF4-FFF2-40B4-BE49-F238E27FC236}">
                  <a16:creationId xmlns:a16="http://schemas.microsoft.com/office/drawing/2014/main" id="{76EC0DB7-A8C0-410C-9376-2E185F04F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1087" y="3880707"/>
              <a:ext cx="560651" cy="373767"/>
            </a:xfrm>
            <a:prstGeom prst="rect">
              <a:avLst/>
            </a:prstGeom>
          </p:spPr>
        </p:pic>
      </p:grpSp>
      <p:grpSp>
        <p:nvGrpSpPr>
          <p:cNvPr id="22" name="مجموعة 21">
            <a:extLst>
              <a:ext uri="{FF2B5EF4-FFF2-40B4-BE49-F238E27FC236}">
                <a16:creationId xmlns:a16="http://schemas.microsoft.com/office/drawing/2014/main" id="{B6E74935-E08D-CC56-9200-89331A4A3500}"/>
              </a:ext>
            </a:extLst>
          </p:cNvPr>
          <p:cNvGrpSpPr/>
          <p:nvPr/>
        </p:nvGrpSpPr>
        <p:grpSpPr>
          <a:xfrm>
            <a:off x="2030220" y="2946748"/>
            <a:ext cx="2948875" cy="695766"/>
            <a:chOff x="2583832" y="2946748"/>
            <a:chExt cx="2395263" cy="695766"/>
          </a:xfrm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grpSpPr>
        <p:sp>
          <p:nvSpPr>
            <p:cNvPr id="19" name="النص">
              <a:extLst>
                <a:ext uri="{FF2B5EF4-FFF2-40B4-BE49-F238E27FC236}">
                  <a16:creationId xmlns:a16="http://schemas.microsoft.com/office/drawing/2014/main" id="{2EA2D23B-6997-C469-288C-88AE386CB908}"/>
                </a:ext>
              </a:extLst>
            </p:cNvPr>
            <p:cNvSpPr/>
            <p:nvPr/>
          </p:nvSpPr>
          <p:spPr>
            <a:xfrm>
              <a:off x="3029264" y="2963333"/>
              <a:ext cx="1902613" cy="679181"/>
            </a:xfrm>
            <a:prstGeom prst="roundRect">
              <a:avLst/>
            </a:prstGeom>
            <a:gradFill flip="none" rotWithShape="1">
              <a:gsLst>
                <a:gs pos="100000">
                  <a:srgbClr val="6E3D2F"/>
                </a:gs>
                <a:gs pos="0">
                  <a:srgbClr val="D2A69A"/>
                </a:gs>
              </a:gsLst>
              <a:lin ang="13500000" scaled="1"/>
              <a:tileRect/>
            </a:gradFill>
            <a:ln>
              <a:solidFill>
                <a:srgbClr val="703F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52" name="النص 1">
              <a:extLst>
                <a:ext uri="{FF2B5EF4-FFF2-40B4-BE49-F238E27FC236}">
                  <a16:creationId xmlns:a16="http://schemas.microsoft.com/office/drawing/2014/main" id="{CEED3E09-60A8-672B-155A-BCC9FAAD5857}"/>
                </a:ext>
              </a:extLst>
            </p:cNvPr>
            <p:cNvSpPr txBox="1"/>
            <p:nvPr/>
          </p:nvSpPr>
          <p:spPr>
            <a:xfrm>
              <a:off x="2609804" y="2946748"/>
              <a:ext cx="2347197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ar-SA" sz="1100" b="1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مناديبنا</a:t>
              </a:r>
              <a:r>
                <a:rPr lang="ar-SA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سريعين</a:t>
              </a:r>
            </a:p>
          </p:txBody>
        </p:sp>
        <p:sp>
          <p:nvSpPr>
            <p:cNvPr id="53" name="النص 2">
              <a:extLst>
                <a:ext uri="{FF2B5EF4-FFF2-40B4-BE49-F238E27FC236}">
                  <a16:creationId xmlns:a16="http://schemas.microsoft.com/office/drawing/2014/main" id="{329CD7E5-EC9C-5863-2E72-54D1AB7D4B63}"/>
                </a:ext>
              </a:extLst>
            </p:cNvPr>
            <p:cNvSpPr txBox="1"/>
            <p:nvPr/>
          </p:nvSpPr>
          <p:spPr>
            <a:xfrm>
              <a:off x="2631898" y="3135066"/>
              <a:ext cx="2347197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ar-SA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يوصلك الطلب حار وطازج</a:t>
              </a:r>
            </a:p>
          </p:txBody>
        </p:sp>
        <p:sp>
          <p:nvSpPr>
            <p:cNvPr id="54" name="النص 3">
              <a:extLst>
                <a:ext uri="{FF2B5EF4-FFF2-40B4-BE49-F238E27FC236}">
                  <a16:creationId xmlns:a16="http://schemas.microsoft.com/office/drawing/2014/main" id="{3EBD36C1-C54E-04F8-73A5-D3A29AF0F990}"/>
                </a:ext>
              </a:extLst>
            </p:cNvPr>
            <p:cNvSpPr txBox="1"/>
            <p:nvPr/>
          </p:nvSpPr>
          <p:spPr>
            <a:xfrm>
              <a:off x="2583832" y="3323974"/>
              <a:ext cx="2347197" cy="2616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ar-SA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عندنا خصومات وعروض للمطاعم</a:t>
              </a:r>
            </a:p>
          </p:txBody>
        </p:sp>
      </p:grpSp>
      <p:grpSp>
        <p:nvGrpSpPr>
          <p:cNvPr id="2" name="مجموعة 1">
            <a:extLst>
              <a:ext uri="{FF2B5EF4-FFF2-40B4-BE49-F238E27FC236}">
                <a16:creationId xmlns:a16="http://schemas.microsoft.com/office/drawing/2014/main" id="{CE5FFEC9-B2E8-C57E-4286-4892A6597737}"/>
              </a:ext>
            </a:extLst>
          </p:cNvPr>
          <p:cNvGrpSpPr/>
          <p:nvPr/>
        </p:nvGrpSpPr>
        <p:grpSpPr>
          <a:xfrm>
            <a:off x="3970095" y="1126340"/>
            <a:ext cx="4261970" cy="4640518"/>
            <a:chOff x="3970095" y="1126340"/>
            <a:chExt cx="4261970" cy="4640518"/>
          </a:xfrm>
        </p:grpSpPr>
        <p:sp>
          <p:nvSpPr>
            <p:cNvPr id="4" name="الارضية">
              <a:extLst>
                <a:ext uri="{FF2B5EF4-FFF2-40B4-BE49-F238E27FC236}">
                  <a16:creationId xmlns:a16="http://schemas.microsoft.com/office/drawing/2014/main" id="{DB70ED3E-990E-8998-6470-9FBB785B152A}"/>
                </a:ext>
              </a:extLst>
            </p:cNvPr>
            <p:cNvSpPr/>
            <p:nvPr/>
          </p:nvSpPr>
          <p:spPr>
            <a:xfrm>
              <a:off x="5130800" y="2105660"/>
              <a:ext cx="1930400" cy="26466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grpSp>
          <p:nvGrpSpPr>
            <p:cNvPr id="15" name="الباب الايسر">
              <a:extLst>
                <a:ext uri="{FF2B5EF4-FFF2-40B4-BE49-F238E27FC236}">
                  <a16:creationId xmlns:a16="http://schemas.microsoft.com/office/drawing/2014/main" id="{E12BF2BF-A7C9-9247-D658-243DF5D22582}"/>
                </a:ext>
              </a:extLst>
            </p:cNvPr>
            <p:cNvGrpSpPr/>
            <p:nvPr/>
          </p:nvGrpSpPr>
          <p:grpSpPr>
            <a:xfrm>
              <a:off x="3970095" y="1182220"/>
              <a:ext cx="2511898" cy="2501907"/>
              <a:chOff x="3961628" y="1182220"/>
              <a:chExt cx="2511898" cy="2501907"/>
            </a:xfrm>
          </p:grpSpPr>
          <p:pic>
            <p:nvPicPr>
              <p:cNvPr id="10" name="Picture 9" descr="A yellow car with a black roof&#10;&#10;Description automatically generated">
                <a:extLst>
                  <a:ext uri="{FF2B5EF4-FFF2-40B4-BE49-F238E27FC236}">
                    <a16:creationId xmlns:a16="http://schemas.microsoft.com/office/drawing/2014/main" id="{98FAA98B-9D7A-BBF3-6054-FA8525DA4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925" r="72627" b="47657"/>
              <a:stretch>
                <a:fillRect/>
              </a:stretch>
            </p:blipFill>
            <p:spPr>
              <a:xfrm>
                <a:off x="4956059" y="2345472"/>
                <a:ext cx="626861" cy="1317208"/>
              </a:xfrm>
              <a:custGeom>
                <a:avLst/>
                <a:gdLst>
                  <a:gd name="connsiteX0" fmla="*/ 0 w 626861"/>
                  <a:gd name="connsiteY0" fmla="*/ 0 h 1301969"/>
                  <a:gd name="connsiteX1" fmla="*/ 210301 w 626861"/>
                  <a:gd name="connsiteY1" fmla="*/ 103089 h 1301969"/>
                  <a:gd name="connsiteX2" fmla="*/ 626861 w 626861"/>
                  <a:gd name="connsiteY2" fmla="*/ 682209 h 1301969"/>
                  <a:gd name="connsiteX3" fmla="*/ 601461 w 626861"/>
                  <a:gd name="connsiteY3" fmla="*/ 1301969 h 1301969"/>
                  <a:gd name="connsiteX4" fmla="*/ 0 w 626861"/>
                  <a:gd name="connsiteY4" fmla="*/ 1292346 h 1301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861" h="1301969">
                    <a:moveTo>
                      <a:pt x="0" y="0"/>
                    </a:moveTo>
                    <a:lnTo>
                      <a:pt x="210301" y="103089"/>
                    </a:lnTo>
                    <a:lnTo>
                      <a:pt x="626861" y="682209"/>
                    </a:lnTo>
                    <a:lnTo>
                      <a:pt x="601461" y="1301969"/>
                    </a:lnTo>
                    <a:lnTo>
                      <a:pt x="0" y="1292346"/>
                    </a:lnTo>
                    <a:close/>
                  </a:path>
                </a:pathLst>
              </a:custGeom>
              <a:ln>
                <a:noFill/>
              </a:ln>
            </p:spPr>
          </p:pic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E77F9C33-CE3A-AE0C-2A6A-41E2F92C98C4}"/>
                  </a:ext>
                </a:extLst>
              </p:cNvPr>
              <p:cNvSpPr/>
              <p:nvPr/>
            </p:nvSpPr>
            <p:spPr>
              <a:xfrm>
                <a:off x="3961628" y="1182220"/>
                <a:ext cx="2511898" cy="2501907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</p:grpSp>
        <p:grpSp>
          <p:nvGrpSpPr>
            <p:cNvPr id="16" name="الباب الايمن">
              <a:extLst>
                <a:ext uri="{FF2B5EF4-FFF2-40B4-BE49-F238E27FC236}">
                  <a16:creationId xmlns:a16="http://schemas.microsoft.com/office/drawing/2014/main" id="{5EF3D65C-0EC3-F684-7DDB-0A741CDA232A}"/>
                </a:ext>
              </a:extLst>
            </p:cNvPr>
            <p:cNvGrpSpPr/>
            <p:nvPr/>
          </p:nvGrpSpPr>
          <p:grpSpPr>
            <a:xfrm>
              <a:off x="5720167" y="1126340"/>
              <a:ext cx="2511898" cy="2607460"/>
              <a:chOff x="5728634" y="1126340"/>
              <a:chExt cx="2511898" cy="2607460"/>
            </a:xfrm>
          </p:grpSpPr>
          <p:pic>
            <p:nvPicPr>
              <p:cNvPr id="12" name="Picture 11" descr="A yellow car with a black roof&#10;&#10;Description automatically generated">
                <a:extLst>
                  <a:ext uri="{FF2B5EF4-FFF2-40B4-BE49-F238E27FC236}">
                    <a16:creationId xmlns:a16="http://schemas.microsoft.com/office/drawing/2014/main" id="{04621C30-C4F5-745D-2868-88014B8C2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627" t="22925" b="47657"/>
              <a:stretch>
                <a:fillRect/>
              </a:stretch>
            </p:blipFill>
            <p:spPr>
              <a:xfrm>
                <a:off x="6608666" y="2340097"/>
                <a:ext cx="626859" cy="1330047"/>
              </a:xfrm>
              <a:custGeom>
                <a:avLst/>
                <a:gdLst>
                  <a:gd name="connsiteX0" fmla="*/ 626859 w 626859"/>
                  <a:gd name="connsiteY0" fmla="*/ 0 h 1301968"/>
                  <a:gd name="connsiteX1" fmla="*/ 626859 w 626859"/>
                  <a:gd name="connsiteY1" fmla="*/ 1292345 h 1301968"/>
                  <a:gd name="connsiteX2" fmla="*/ 25400 w 626859"/>
                  <a:gd name="connsiteY2" fmla="*/ 1301968 h 1301968"/>
                  <a:gd name="connsiteX3" fmla="*/ 0 w 626859"/>
                  <a:gd name="connsiteY3" fmla="*/ 682208 h 1301968"/>
                  <a:gd name="connsiteX4" fmla="*/ 416560 w 626859"/>
                  <a:gd name="connsiteY4" fmla="*/ 103088 h 1301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6859" h="1301968">
                    <a:moveTo>
                      <a:pt x="626859" y="0"/>
                    </a:moveTo>
                    <a:lnTo>
                      <a:pt x="626859" y="1292345"/>
                    </a:lnTo>
                    <a:lnTo>
                      <a:pt x="25400" y="1301968"/>
                    </a:lnTo>
                    <a:lnTo>
                      <a:pt x="0" y="682208"/>
                    </a:lnTo>
                    <a:lnTo>
                      <a:pt x="416560" y="103088"/>
                    </a:lnTo>
                    <a:close/>
                  </a:path>
                </a:pathLst>
              </a:custGeom>
              <a:ln>
                <a:noFill/>
              </a:ln>
            </p:spPr>
          </p:pic>
          <p:sp>
            <p:nvSpPr>
              <p:cNvPr id="13" name="Flowchart: Connector 12">
                <a:extLst>
                  <a:ext uri="{FF2B5EF4-FFF2-40B4-BE49-F238E27FC236}">
                    <a16:creationId xmlns:a16="http://schemas.microsoft.com/office/drawing/2014/main" id="{E0477576-7B71-7A52-7245-7F9EB4D30775}"/>
                  </a:ext>
                </a:extLst>
              </p:cNvPr>
              <p:cNvSpPr/>
              <p:nvPr/>
            </p:nvSpPr>
            <p:spPr>
              <a:xfrm>
                <a:off x="5728634" y="1126340"/>
                <a:ext cx="2511898" cy="2607460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</p:grpSp>
        <p:pic>
          <p:nvPicPr>
            <p:cNvPr id="3" name="السيارة" descr="A yellow car with a black roof&#10;&#10;Description automatically generated">
              <a:extLst>
                <a:ext uri="{FF2B5EF4-FFF2-40B4-BE49-F238E27FC236}">
                  <a16:creationId xmlns:a16="http://schemas.microsoft.com/office/drawing/2014/main" id="{AC1D8D89-2947-18D7-A843-CD2E037C9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950979" y="1340986"/>
              <a:ext cx="2290042" cy="4425872"/>
            </a:xfrm>
            <a:custGeom>
              <a:avLst/>
              <a:gdLst>
                <a:gd name="connsiteX0" fmla="*/ 0 w 2290042"/>
                <a:gd name="connsiteY0" fmla="*/ 0 h 4425872"/>
                <a:gd name="connsiteX1" fmla="*/ 2290042 w 2290042"/>
                <a:gd name="connsiteY1" fmla="*/ 0 h 4425872"/>
                <a:gd name="connsiteX2" fmla="*/ 2290042 w 2290042"/>
                <a:gd name="connsiteY2" fmla="*/ 1014646 h 4425872"/>
                <a:gd name="connsiteX3" fmla="*/ 2079743 w 2290042"/>
                <a:gd name="connsiteY3" fmla="*/ 1117734 h 4425872"/>
                <a:gd name="connsiteX4" fmla="*/ 1663183 w 2290042"/>
                <a:gd name="connsiteY4" fmla="*/ 1696854 h 4425872"/>
                <a:gd name="connsiteX5" fmla="*/ 1688583 w 2290042"/>
                <a:gd name="connsiteY5" fmla="*/ 2316614 h 4425872"/>
                <a:gd name="connsiteX6" fmla="*/ 2290042 w 2290042"/>
                <a:gd name="connsiteY6" fmla="*/ 2306991 h 4425872"/>
                <a:gd name="connsiteX7" fmla="*/ 2290042 w 2290042"/>
                <a:gd name="connsiteY7" fmla="*/ 4425872 h 4425872"/>
                <a:gd name="connsiteX8" fmla="*/ 0 w 2290042"/>
                <a:gd name="connsiteY8" fmla="*/ 4425872 h 4425872"/>
                <a:gd name="connsiteX9" fmla="*/ 0 w 2290042"/>
                <a:gd name="connsiteY9" fmla="*/ 2306991 h 4425872"/>
                <a:gd name="connsiteX10" fmla="*/ 601461 w 2290042"/>
                <a:gd name="connsiteY10" fmla="*/ 2316614 h 4425872"/>
                <a:gd name="connsiteX11" fmla="*/ 626861 w 2290042"/>
                <a:gd name="connsiteY11" fmla="*/ 1696854 h 4425872"/>
                <a:gd name="connsiteX12" fmla="*/ 210301 w 2290042"/>
                <a:gd name="connsiteY12" fmla="*/ 1117734 h 4425872"/>
                <a:gd name="connsiteX13" fmla="*/ 0 w 2290042"/>
                <a:gd name="connsiteY13" fmla="*/ 1014645 h 442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0042" h="4425872">
                  <a:moveTo>
                    <a:pt x="0" y="0"/>
                  </a:moveTo>
                  <a:lnTo>
                    <a:pt x="2290042" y="0"/>
                  </a:lnTo>
                  <a:lnTo>
                    <a:pt x="2290042" y="1014646"/>
                  </a:lnTo>
                  <a:lnTo>
                    <a:pt x="2079743" y="1117734"/>
                  </a:lnTo>
                  <a:lnTo>
                    <a:pt x="1663183" y="1696854"/>
                  </a:lnTo>
                  <a:lnTo>
                    <a:pt x="1688583" y="2316614"/>
                  </a:lnTo>
                  <a:lnTo>
                    <a:pt x="2290042" y="2306991"/>
                  </a:lnTo>
                  <a:lnTo>
                    <a:pt x="2290042" y="4425872"/>
                  </a:lnTo>
                  <a:lnTo>
                    <a:pt x="0" y="4425872"/>
                  </a:lnTo>
                  <a:lnTo>
                    <a:pt x="0" y="2306991"/>
                  </a:lnTo>
                  <a:lnTo>
                    <a:pt x="601461" y="2316614"/>
                  </a:lnTo>
                  <a:lnTo>
                    <a:pt x="626861" y="1696854"/>
                  </a:lnTo>
                  <a:lnTo>
                    <a:pt x="210301" y="1117734"/>
                  </a:lnTo>
                  <a:lnTo>
                    <a:pt x="0" y="1014645"/>
                  </a:lnTo>
                  <a:close/>
                </a:path>
              </a:pathLst>
            </a:custGeom>
          </p:spPr>
        </p:pic>
      </p:grpSp>
      <p:pic>
        <p:nvPicPr>
          <p:cNvPr id="23" name="Picture 22" descr="A frame of food on a black background&#10;&#10;Description automatically generated">
            <a:extLst>
              <a:ext uri="{FF2B5EF4-FFF2-40B4-BE49-F238E27FC236}">
                <a16:creationId xmlns:a16="http://schemas.microsoft.com/office/drawing/2014/main" id="{E176EE35-D04E-9D5C-DCA8-4127B03ECC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" y="41001"/>
            <a:ext cx="4020919" cy="1929595"/>
          </a:xfrm>
          <a:prstGeom prst="rect">
            <a:avLst/>
          </a:prstGeom>
        </p:spPr>
      </p:pic>
      <p:pic>
        <p:nvPicPr>
          <p:cNvPr id="26" name="Picture 25" descr="A hand holding a cell phone&#10;&#10;Description automatically generated">
            <a:extLst>
              <a:ext uri="{FF2B5EF4-FFF2-40B4-BE49-F238E27FC236}">
                <a16:creationId xmlns:a16="http://schemas.microsoft.com/office/drawing/2014/main" id="{8B9C4A41-1223-9C66-88DF-86E6CC7C34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955" y="16162"/>
            <a:ext cx="2953161" cy="192576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04BF7A6-F0EE-E0FF-8A5B-C589C2EDE6D5}"/>
              </a:ext>
            </a:extLst>
          </p:cNvPr>
          <p:cNvSpPr txBox="1"/>
          <p:nvPr/>
        </p:nvSpPr>
        <p:spPr>
          <a:xfrm>
            <a:off x="3569110" y="4935794"/>
            <a:ext cx="43753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SA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حمل تطبيق هنشقرستيشن واطلب الان</a:t>
            </a:r>
          </a:p>
        </p:txBody>
      </p:sp>
      <p:pic>
        <p:nvPicPr>
          <p:cNvPr id="29" name="car-sound-effect-126709">
            <a:hlinkClick r:id="" action="ppaction://media"/>
            <a:extLst>
              <a:ext uri="{FF2B5EF4-FFF2-40B4-BE49-F238E27FC236}">
                <a16:creationId xmlns:a16="http://schemas.microsoft.com/office/drawing/2014/main" id="{EC6CD5D3-2967-D89D-5869-0FEB5A368C85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5741" end="10905.25"/>
                </p14:media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-679856" y="292835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0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637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-0.13737 -4.07407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0.14778 -3.33333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83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</p:childTnLst>
        </p:cTn>
      </p:par>
    </p:tnLst>
    <p:bldLst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25</Words>
  <Application>Microsoft Office PowerPoint</Application>
  <PresentationFormat>شاشة عريضة</PresentationFormat>
  <Paragraphs>7</Paragraphs>
  <Slides>3</Slides>
  <Notes>0</Notes>
  <HiddenSlides>0</HiddenSlides>
  <MMClips>4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Cascadia Mono</vt:lpstr>
      <vt:lpstr>Office Theme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ali</dc:creator>
  <cp:lastModifiedBy>hisham alg</cp:lastModifiedBy>
  <cp:revision>10</cp:revision>
  <dcterms:created xsi:type="dcterms:W3CDTF">2024-10-08T07:30:32Z</dcterms:created>
  <dcterms:modified xsi:type="dcterms:W3CDTF">2025-05-27T08:42:04Z</dcterms:modified>
</cp:coreProperties>
</file>