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handoutMasterIdLst>
    <p:handoutMasterId r:id="rId6"/>
  </p:handoutMasterIdLst>
  <p:sldIdLst>
    <p:sldId id="256" r:id="rId2"/>
    <p:sldId id="267" r:id="rId3"/>
    <p:sldId id="26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99"/>
  </p:normalViewPr>
  <p:slideViewPr>
    <p:cSldViewPr snapToGrid="0">
      <p:cViewPr varScale="1">
        <p:scale>
          <a:sx n="77" d="100"/>
          <a:sy n="77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93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2730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106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961B0-E447-4460-978A-8C2FFFE2A180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F519F-0AA2-4273-A874-4A9F02A0D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2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4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2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989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5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5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90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5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4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1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4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3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1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4F9D83-34A3-4E01-AA54-3A095F583C4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CEB92-3FB4-4D18-BB21-C60DD7A58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47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纵观全局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7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纵观全局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概念与发展</a:t>
            </a:r>
            <a:endParaRPr lang="en-US" altLang="zh-CN" dirty="0" smtClean="0"/>
          </a:p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r>
              <a:rPr lang="zh-CN" altLang="en-US" dirty="0" smtClean="0"/>
              <a:t>使用方式</a:t>
            </a:r>
            <a:endParaRPr lang="en-US" altLang="zh-CN" dirty="0" smtClean="0"/>
          </a:p>
          <a:p>
            <a:r>
              <a:rPr lang="zh-CN" altLang="en-US" dirty="0" smtClean="0"/>
              <a:t>基本选择器及优先级</a:t>
            </a:r>
            <a:endParaRPr lang="en-US" altLang="zh-CN" dirty="0" smtClean="0"/>
          </a:p>
          <a:p>
            <a:r>
              <a:rPr lang="zh-CN" altLang="en-US" sz="2800" b="1" dirty="0" smtClean="0"/>
              <a:t>样式</a:t>
            </a:r>
            <a:endParaRPr lang="en-US" altLang="zh-CN" sz="2800" b="1" dirty="0" smtClean="0"/>
          </a:p>
          <a:p>
            <a:r>
              <a:rPr lang="zh-CN" altLang="en-US" dirty="0" smtClean="0"/>
              <a:t>页面布局</a:t>
            </a:r>
            <a:endParaRPr lang="en-US" altLang="zh-CN" dirty="0" smtClean="0"/>
          </a:p>
          <a:p>
            <a:r>
              <a:rPr lang="zh-CN" altLang="en-US" dirty="0"/>
              <a:t>小技巧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7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背景与颜色</a:t>
            </a:r>
            <a:endParaRPr lang="en-US" altLang="zh-CN" dirty="0" smtClean="0"/>
          </a:p>
          <a:p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 smtClean="0"/>
              <a:t>字体与链接</a:t>
            </a:r>
            <a:endParaRPr lang="en-US" altLang="zh-CN" dirty="0" smtClean="0"/>
          </a:p>
          <a:p>
            <a:r>
              <a:rPr lang="zh-CN" altLang="en-US" dirty="0" smtClean="0"/>
              <a:t>列表与表格</a:t>
            </a:r>
            <a:endParaRPr lang="en-US" altLang="zh-CN" dirty="0" smtClean="0"/>
          </a:p>
          <a:p>
            <a:r>
              <a:rPr lang="zh-CN" altLang="en-US" dirty="0"/>
              <a:t>盒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轮廓与边框</a:t>
            </a:r>
            <a:endParaRPr lang="en-US" altLang="zh-CN" dirty="0" smtClean="0"/>
          </a:p>
          <a:p>
            <a:r>
              <a:rPr lang="zh-CN" altLang="en-US" dirty="0" smtClean="0"/>
              <a:t>浮动与</a:t>
            </a:r>
            <a:r>
              <a:rPr lang="en-US" altLang="zh-CN" dirty="0"/>
              <a:t>display</a:t>
            </a:r>
          </a:p>
          <a:p>
            <a:r>
              <a:rPr lang="zh-CN" altLang="en-US" dirty="0"/>
              <a:t>定位</a:t>
            </a:r>
            <a:endParaRPr lang="en-US" altLang="zh-CN" dirty="0"/>
          </a:p>
          <a:p>
            <a:r>
              <a:rPr lang="zh-CN" altLang="en-US" dirty="0" smtClean="0"/>
              <a:t>伪元素与透明度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604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547</TotalTime>
  <Words>47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Century Gothic</vt:lpstr>
      <vt:lpstr>Wingdings 3</vt:lpstr>
      <vt:lpstr>离子</vt:lpstr>
      <vt:lpstr>CSS 纵观全局</vt:lpstr>
      <vt:lpstr>纵观全局</vt:lpstr>
      <vt:lpstr>样式详解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标签总结</dc:title>
  <dc:creator>admin</dc:creator>
  <cp:lastModifiedBy>微软用户</cp:lastModifiedBy>
  <cp:revision>190</cp:revision>
  <dcterms:created xsi:type="dcterms:W3CDTF">2015-01-12T23:49:16Z</dcterms:created>
  <dcterms:modified xsi:type="dcterms:W3CDTF">2017-03-08T14:37:01Z</dcterms:modified>
</cp:coreProperties>
</file>