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324F-41AA-EFD7-6A01-77911D6B3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6A8D0-036F-0BE6-0535-B751A9D78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BE54-AB10-F313-CAC5-E34BFAE9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F2A32-BC22-F0BA-6530-B910E0F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87614-5D6A-FA2F-58E3-324A10D5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4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EF3B-B8F5-8673-C4CC-D036AEF2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BF53A-3133-892F-1CFE-3F1A0B966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6DE9-B585-E955-D683-95620907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0432-CBB9-F989-C7D8-B4F44A03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E50BE-3E65-452A-581A-47ABBEC4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21186-016F-05AE-625C-B37F0E556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0C110-D369-863C-287D-E3A8181E2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9D49F-FD78-F93D-8DBB-E48D0A7FA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3DB97-DDCD-C956-B5CB-6E410522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8BB1-EBFB-B263-541D-86A6C5DA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9276-3A8F-1B12-97B1-6A34EC22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FA11-EEA7-72B1-19C3-B9CAD30A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2C503-1BCA-5578-F5CB-FFF150B3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10131-5192-7BCC-C115-5121735F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0329B-8D32-1372-726B-68DFDAC5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0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583C-0C53-B8DE-9E7B-535D6CA4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AB49-DBA8-C410-9DB3-8362022ED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C5B8-9556-5E69-D410-47FF2B10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30C1C-4BA4-027C-C856-35593E05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B285A-5A05-2CF9-DF73-39F52EE8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AAC3-ECE1-B02D-1616-9A9CEBB9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B839-E99F-0608-4F5E-7E0CA5EF2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B8278-4DF1-00DA-FDDF-2D0F7B43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BB07F-072F-1A49-D17A-31BFBC9C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7525A-4001-68A3-F225-1266C1B4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585E9-DCA4-FEFE-229D-88E5E656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9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AAAA-0758-8A57-BF79-BBE6B932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4307-5B71-FDE6-7305-0B0CC4D8F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202F-6DDB-0E08-B073-20626F8BC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A89E3-4A6E-5BE3-2223-FB48DD824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739E6-FBD2-267F-AB5E-98199A292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6954D-B12D-0099-66D8-D1E36346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F0F44-53B8-FF6C-37C6-397C6D412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CE45A-FBFA-F856-8EE1-D3DD9937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9B95-B6B0-7FB3-11AB-7EDD3036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C374F-D5C5-4B65-6EAE-F874FE7C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91FE6C-3B4B-90A0-9B44-AD60AC98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9DCBF-81F7-3602-7CDC-94017912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8FAA4-F384-9A6B-4380-CBB60F10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4C481-C349-648E-2312-40A7925C4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BC1CD-228E-FDDA-C9FF-15C4647B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B01A1-6FE6-90D2-69BC-4C912D3F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3B9B7-D9BF-D642-AC8E-05459D1E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125D3-0FF1-C024-9C08-39F6A49CE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23BC0-4DE6-3093-B0B6-431FFF4B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E94A4-3223-CA0C-D3B0-1923FCDC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038E-6260-B304-F03C-9D59BA0D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7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9F6C-17BE-D2CC-4AF0-2E656AD6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E62E7-E23D-6B38-B96F-3ED889FDD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2BF65-C892-2A64-5EB4-3109BDF35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74BA-C9B0-C7AD-7A3D-A4D9C3B6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6BCB3-636F-66D2-8688-8D7BD7F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137C0-906D-7944-04A9-AE0B0EC9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4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ECBE-FDB3-3B09-6F56-5553933C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333C6-E29E-260C-0552-8F1E2365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DB80-5C2D-7EEF-F7DA-4013E85EF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AB0E3-D10C-4F5B-B046-98F192B1B83E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89B3-983F-109C-1BE4-3AF6DBD22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2E69-BE49-8DFA-87DD-86E9A1A57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43DC0-C119-471A-9CC0-1BE98FB438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6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9CFB-F728-3E6E-BBD8-4C00D191A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400" dirty="0"/>
              <a:t>آز هوش مصنوعی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CEF27-C479-146D-273A-43D985D23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/>
              <a:t>تمرین دستورات گیت و توضیح</a:t>
            </a:r>
          </a:p>
          <a:p>
            <a:r>
              <a:rPr lang="en-US" dirty="0"/>
              <a:t>Local repository </a:t>
            </a:r>
            <a:r>
              <a:rPr lang="fa-IR" dirty="0"/>
              <a:t>و</a:t>
            </a:r>
            <a:r>
              <a:rPr lang="en-US" dirty="0"/>
              <a:t>Remote repository</a:t>
            </a:r>
          </a:p>
        </p:txBody>
      </p:sp>
    </p:spTree>
    <p:extLst>
      <p:ext uri="{BB962C8B-B14F-4D97-AF65-F5344CB8AC3E}">
        <p14:creationId xmlns:p14="http://schemas.microsoft.com/office/powerpoint/2010/main" val="424726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C757-4BDC-20C1-526E-0831A45C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Local repository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4B8DD-3452-52A6-5E20-8A20C8F6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/>
              <a:t>هر نوع مکانی گفته می‌شود که در آن اطلاعات به‌طور منظم ذخیره و سازمان‌دهی می‌شود</a:t>
            </a:r>
          </a:p>
          <a:p>
            <a:pPr algn="r" rtl="1"/>
            <a:r>
              <a:rPr lang="fa-IR" sz="2400" dirty="0"/>
              <a:t>شامل «سرعت بالای دسترسی» و «عملکرد بهتر در هنگام توسعه پروژه‌های کوچک»</a:t>
            </a:r>
          </a:p>
          <a:p>
            <a:pPr algn="r" rt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970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CEA9-5595-61D4-7CC0-29EA902C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E749-5CE0-7C66-B0E7-F1CF1F664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1"/>
            <a:r>
              <a:rPr lang="fa-IR" dirty="0"/>
              <a:t>به‌طور خاص برای ذخیره‌سازی کد منبع نرم‌افزارها طراحی شده است</a:t>
            </a:r>
          </a:p>
          <a:p>
            <a:pPr algn="just" rtl="1"/>
            <a:r>
              <a:rPr lang="fa-IR" sz="2400" dirty="0"/>
              <a:t>ثبت هر تغییر در کد به‌عنوان یک نسخه جدید میتوان به سادگی آن را به نسخه قبل بازگرداند</a:t>
            </a:r>
          </a:p>
          <a:p>
            <a:pPr algn="just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10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9EEA-39BB-BB01-DE34-F1E0B246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3600" dirty="0"/>
              <a:t>دستورات </a:t>
            </a:r>
            <a:r>
              <a:rPr lang="en-US" sz="3600" dirty="0"/>
              <a:t>git </a:t>
            </a:r>
            <a:r>
              <a:rPr lang="en-US" sz="3600" dirty="0" err="1"/>
              <a:t>init,status,add,commit</a:t>
            </a:r>
            <a:endParaRPr lang="en-US" sz="3600" dirty="0"/>
          </a:p>
        </p:txBody>
      </p:sp>
      <p:pic>
        <p:nvPicPr>
          <p:cNvPr id="9" name="Content Placeholder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31A7B08-5C55-83F4-5B03-1D7A8052C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5625"/>
            <a:ext cx="10515599" cy="4351338"/>
          </a:xfrm>
        </p:spPr>
      </p:pic>
    </p:spTree>
    <p:extLst>
      <p:ext uri="{BB962C8B-B14F-4D97-AF65-F5344CB8AC3E}">
        <p14:creationId xmlns:p14="http://schemas.microsoft.com/office/powerpoint/2010/main" val="101735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C2A6-2058-035C-2FD5-06618BB1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rtl="1"/>
            <a:r>
              <a:rPr lang="fa-IR" sz="3200" dirty="0"/>
              <a:t>دستور </a:t>
            </a:r>
            <a:r>
              <a:rPr lang="en-US" sz="3200" dirty="0"/>
              <a:t>git </a:t>
            </a:r>
            <a:r>
              <a:rPr lang="en-US" sz="3200" dirty="0" err="1"/>
              <a:t>remote,push</a:t>
            </a:r>
            <a:r>
              <a:rPr lang="fa-IR" sz="3200" dirty="0"/>
              <a:t> و اتصال به گیت هاب</a:t>
            </a:r>
            <a:endParaRPr lang="en-US" sz="3200" dirty="0"/>
          </a:p>
        </p:txBody>
      </p:sp>
      <p:pic>
        <p:nvPicPr>
          <p:cNvPr id="13" name="Content Placeholder 12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F81DDC6-DD1C-DD88-1ADB-E7AFA27B0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353" y="1825625"/>
            <a:ext cx="9287293" cy="4351338"/>
          </a:xfrm>
        </p:spPr>
      </p:pic>
    </p:spTree>
    <p:extLst>
      <p:ext uri="{BB962C8B-B14F-4D97-AF65-F5344CB8AC3E}">
        <p14:creationId xmlns:p14="http://schemas.microsoft.com/office/powerpoint/2010/main" val="124342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F3E9-7DD9-FC45-B79E-04CDCCE3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fa-IR" dirty="0"/>
              <a:t>دستورات </a:t>
            </a:r>
            <a:r>
              <a:rPr lang="en-US" dirty="0" err="1"/>
              <a:t>branch,checkout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F06BFC-E27F-ED04-25F2-8A6A186AD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4248"/>
            <a:ext cx="10515600" cy="2715768"/>
          </a:xfrm>
        </p:spPr>
      </p:pic>
    </p:spTree>
    <p:extLst>
      <p:ext uri="{BB962C8B-B14F-4D97-AF65-F5344CB8AC3E}">
        <p14:creationId xmlns:p14="http://schemas.microsoft.com/office/powerpoint/2010/main" val="97654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92D1-4C71-09DD-2796-5F2A0C89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دستور </a:t>
            </a:r>
            <a:r>
              <a:rPr lang="en-US" dirty="0"/>
              <a:t>marge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A17C-2CE2-19BB-DAA6-DCEED197A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96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آز هوش مصنوعی</vt:lpstr>
      <vt:lpstr>Local repository </vt:lpstr>
      <vt:lpstr>Remote Repository</vt:lpstr>
      <vt:lpstr>دستورات git init,status,add,commit</vt:lpstr>
      <vt:lpstr>دستور git remote,push و اتصال به گیت هاب</vt:lpstr>
      <vt:lpstr>دستورات branch,checkout</vt:lpstr>
      <vt:lpstr>دستور marge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431</dc:creator>
  <cp:lastModifiedBy>ali 431</cp:lastModifiedBy>
  <cp:revision>2</cp:revision>
  <dcterms:created xsi:type="dcterms:W3CDTF">2025-09-28T09:24:41Z</dcterms:created>
  <dcterms:modified xsi:type="dcterms:W3CDTF">2025-09-28T10:36:17Z</dcterms:modified>
</cp:coreProperties>
</file>