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4056" autoAdjust="0"/>
  </p:normalViewPr>
  <p:slideViewPr>
    <p:cSldViewPr snapToGrid="0">
      <p:cViewPr varScale="1">
        <p:scale>
          <a:sx n="45" d="100"/>
          <a:sy n="45" d="100"/>
        </p:scale>
        <p:origin x="1496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9F101-2697-43B0-BE0F-6E54A5ED34F3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30A2-6518-4670-B220-A25CE801C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9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Use $5 pi with GPS tracker sensor to monitor</a:t>
            </a:r>
            <a:r>
              <a:rPr lang="en-US" baseline="0" dirty="0" smtClean="0"/>
              <a:t> the position of an old age patient in a care home – position will be recalculated relatively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GPS will tell us whether patient is within one meter of a location, send sensor telemetry to Azure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Suite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Send one message per second to an Azure service, show position changes on </a:t>
            </a:r>
            <a:r>
              <a:rPr lang="en-US" baseline="0" dirty="0" err="1" smtClean="0"/>
              <a:t>PowerBI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Have a second device which will send a backchannel request to put a light on to the nurse or attendant to let them know that they’re outside the vicinity 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Hardware needed:</a:t>
            </a:r>
          </a:p>
          <a:p>
            <a:pPr marL="0" lvl="0" indent="0">
              <a:buFontTx/>
              <a:buNone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2x pi</a:t>
            </a:r>
          </a:p>
          <a:p>
            <a:pPr marL="0" lvl="0" indent="0">
              <a:buFontTx/>
              <a:buNone/>
            </a:pPr>
            <a:r>
              <a:rPr lang="en-US" baseline="0" dirty="0" smtClean="0"/>
              <a:t>Crossover cable </a:t>
            </a:r>
            <a:r>
              <a:rPr lang="en-US" baseline="0" smtClean="0"/>
              <a:t>to laptop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Learning outcomes: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Pi device programming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Azure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Suite 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PowerBI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Azure </a:t>
            </a:r>
            <a:r>
              <a:rPr lang="en-US" baseline="0" dirty="0" err="1" smtClean="0"/>
              <a:t>Webjob</a:t>
            </a:r>
            <a:r>
              <a:rPr lang="en-US" baseline="0" dirty="0" smtClean="0"/>
              <a:t> or other service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IoT</a:t>
            </a:r>
            <a:r>
              <a:rPr lang="en-US" baseline="0" dirty="0" smtClean="0"/>
              <a:t> backchannel programming (command and control)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B30A2-6518-4670-B220-A25CE801CC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28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en-US" baseline="0" dirty="0" smtClean="0"/>
              <a:t>- Build a game on the pi using </a:t>
            </a:r>
            <a:r>
              <a:rPr lang="en-US" baseline="0" dirty="0" err="1" smtClean="0"/>
              <a:t>Pygame</a:t>
            </a:r>
            <a:r>
              <a:rPr lang="en-US" baseline="0" dirty="0" smtClean="0"/>
              <a:t> </a:t>
            </a:r>
          </a:p>
          <a:p>
            <a:pPr marL="0" lvl="0" indent="0">
              <a:buFontTx/>
              <a:buNone/>
            </a:pPr>
            <a:r>
              <a:rPr lang="en-US" baseline="0" dirty="0" smtClean="0"/>
              <a:t>- Modify the game to generate telemetry on every action 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Build in a two course lambda architecture to allow the;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Use of Azure Stream Analytics and </a:t>
            </a:r>
            <a:r>
              <a:rPr lang="en-US" baseline="0" dirty="0" err="1" smtClean="0"/>
              <a:t>PowerBI</a:t>
            </a:r>
            <a:r>
              <a:rPr lang="en-US" baseline="0" dirty="0" smtClean="0"/>
              <a:t> to give some real-time graphs of the gameplay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ADL and Azure Data Factory to process messages every 15 minutes to understand a longer term trend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Predicting trends with ADF and </a:t>
            </a:r>
            <a:r>
              <a:rPr lang="en-US" baseline="0" dirty="0" err="1" smtClean="0"/>
              <a:t>AzureML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Learning outcomes:</a:t>
            </a:r>
          </a:p>
          <a:p>
            <a:pPr marL="0" lvl="0" indent="0">
              <a:buFontTx/>
              <a:buNone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err="1" smtClean="0"/>
              <a:t>AzureML</a:t>
            </a:r>
            <a:r>
              <a:rPr lang="en-US" baseline="0" dirty="0" smtClean="0"/>
              <a:t> (supervised learning)</a:t>
            </a:r>
          </a:p>
          <a:p>
            <a:pPr marL="0" lvl="0" indent="0">
              <a:buFontTx/>
              <a:buNone/>
            </a:pPr>
            <a:r>
              <a:rPr lang="en-US" baseline="0" dirty="0" smtClean="0"/>
              <a:t>ADF</a:t>
            </a:r>
          </a:p>
          <a:p>
            <a:pPr marL="0" lvl="0" indent="0">
              <a:buFontTx/>
              <a:buNone/>
            </a:pPr>
            <a:r>
              <a:rPr lang="en-US" baseline="0" dirty="0" smtClean="0"/>
              <a:t>ADL Storage and Analytics</a:t>
            </a:r>
          </a:p>
          <a:p>
            <a:pPr marL="0" lvl="0" indent="0">
              <a:buFontTx/>
              <a:buNone/>
            </a:pPr>
            <a:r>
              <a:rPr lang="en-US" baseline="0" dirty="0" smtClean="0"/>
              <a:t>Azure Stream Analytics</a:t>
            </a:r>
          </a:p>
          <a:p>
            <a:pPr marL="0" lvl="0" indent="0">
              <a:buFontTx/>
              <a:buNone/>
            </a:pPr>
            <a:r>
              <a:rPr lang="en-US" baseline="0" dirty="0" err="1" smtClean="0"/>
              <a:t>PowerBI</a:t>
            </a:r>
            <a:endParaRPr lang="en-US" baseline="0" dirty="0" smtClean="0"/>
          </a:p>
          <a:p>
            <a:pPr marL="0" lvl="0" indent="0">
              <a:buFontTx/>
              <a:buNone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Hardware needed:</a:t>
            </a:r>
          </a:p>
          <a:p>
            <a:pPr marL="0" lvl="0" indent="0">
              <a:buFontTx/>
              <a:buNone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pi</a:t>
            </a:r>
          </a:p>
          <a:p>
            <a:pPr marL="0" lvl="0" indent="0">
              <a:buFontTx/>
              <a:buNone/>
            </a:pPr>
            <a:r>
              <a:rPr lang="en-US" baseline="0" dirty="0" smtClean="0"/>
              <a:t>Crossover cable to laptop</a:t>
            </a:r>
          </a:p>
          <a:p>
            <a:pPr marL="0" lv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B30A2-6518-4670-B220-A25CE801CC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2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  Use pi zero with temperature and humidity sensors</a:t>
            </a:r>
            <a:r>
              <a:rPr lang="en-US" baseline="0" dirty="0" smtClean="0"/>
              <a:t> – check that it generates messages repeatedly every 2 seconds</a:t>
            </a:r>
          </a:p>
          <a:p>
            <a:r>
              <a:rPr lang="en-US" baseline="0" dirty="0" smtClean="0"/>
              <a:t>-   Send data to the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Suite secured with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Suite keys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Process data in real-time with Azure Stream Analytics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Use ASA as </a:t>
            </a:r>
            <a:r>
              <a:rPr lang="en-US" dirty="0" err="1" smtClean="0"/>
              <a:t>passthru</a:t>
            </a:r>
            <a:r>
              <a:rPr lang="en-US" dirty="0" smtClean="0"/>
              <a:t> to Azure ML predictive maintenance service to flag maintenance issue</a:t>
            </a:r>
            <a:r>
              <a:rPr lang="en-US" baseline="0" dirty="0" smtClean="0"/>
              <a:t> in real-time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Demonstrate graph using </a:t>
            </a:r>
            <a:r>
              <a:rPr lang="en-US" baseline="0" dirty="0" err="1" smtClean="0"/>
              <a:t>PowerBI</a:t>
            </a:r>
            <a:r>
              <a:rPr lang="en-US" baseline="0" dirty="0" smtClean="0"/>
              <a:t> of temperature fluctuations over time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As part of the pi software pi will auto-increment</a:t>
            </a:r>
            <a:r>
              <a:rPr lang="en-US" baseline="0" dirty="0" smtClean="0"/>
              <a:t> each time it sends a metric (incremented value of operational state) 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Simulate 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Suite backchannel through a service in Azure calling into the registered device to reset the counter 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Build in several test scenarios to set off the predictive maintenance function alert 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Supply training data as part of this exercise 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Hardware needed:</a:t>
            </a:r>
          </a:p>
          <a:p>
            <a:pPr marL="0" lvl="0" indent="0">
              <a:buFontTx/>
              <a:buNone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Pi zero</a:t>
            </a:r>
          </a:p>
          <a:p>
            <a:pPr marL="0" lvl="0" indent="0">
              <a:buFontTx/>
              <a:buNone/>
            </a:pPr>
            <a:r>
              <a:rPr lang="en-US" baseline="0" dirty="0" smtClean="0"/>
              <a:t>Crossover cable to laptop</a:t>
            </a:r>
          </a:p>
          <a:p>
            <a:pPr marL="0" lvl="0" indent="0">
              <a:buFontTx/>
              <a:buNone/>
            </a:pPr>
            <a:r>
              <a:rPr lang="en-US" dirty="0" smtClean="0"/>
              <a:t>Temp</a:t>
            </a:r>
            <a:r>
              <a:rPr lang="en-US" baseline="0" dirty="0" smtClean="0"/>
              <a:t> and humidity sensors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Outcomes – students will build the following:</a:t>
            </a:r>
          </a:p>
          <a:p>
            <a:endParaRPr lang="en-US" dirty="0" smtClean="0"/>
          </a:p>
          <a:p>
            <a:r>
              <a:rPr lang="en-US" dirty="0" smtClean="0"/>
              <a:t>Device programming in Python/C# on the pi</a:t>
            </a:r>
          </a:p>
          <a:p>
            <a:r>
              <a:rPr lang="en-US" dirty="0" smtClean="0"/>
              <a:t>Build </a:t>
            </a:r>
            <a:r>
              <a:rPr lang="en-US" dirty="0" err="1" smtClean="0"/>
              <a:t>IoT</a:t>
            </a:r>
            <a:r>
              <a:rPr lang="en-US" dirty="0" smtClean="0"/>
              <a:t> Suite</a:t>
            </a:r>
            <a:r>
              <a:rPr lang="en-US" baseline="0" dirty="0" smtClean="0"/>
              <a:t> sink </a:t>
            </a:r>
          </a:p>
          <a:p>
            <a:r>
              <a:rPr lang="en-US" baseline="0" dirty="0" smtClean="0"/>
              <a:t>Build </a:t>
            </a:r>
            <a:r>
              <a:rPr lang="en-US" baseline="0" dirty="0" err="1" smtClean="0"/>
              <a:t>webjob</a:t>
            </a:r>
            <a:r>
              <a:rPr lang="en-US" baseline="0" dirty="0" smtClean="0"/>
              <a:t> to poll device through backchannel</a:t>
            </a:r>
          </a:p>
          <a:p>
            <a:r>
              <a:rPr lang="en-US" baseline="0" dirty="0" smtClean="0"/>
              <a:t>Build predictive maintenance service in </a:t>
            </a:r>
            <a:r>
              <a:rPr lang="en-US" baseline="0" dirty="0" err="1" smtClean="0"/>
              <a:t>AzureML</a:t>
            </a:r>
            <a:endParaRPr lang="en-US" baseline="0" dirty="0" smtClean="0"/>
          </a:p>
          <a:p>
            <a:r>
              <a:rPr lang="en-US" baseline="0" dirty="0" smtClean="0"/>
              <a:t>Build Azure Stream Analytics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56634-5046-4BBF-9C48-91AACFA0B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3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6A95-0F61-4BBE-919D-1D657BA2091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9B30-8C42-4232-A1A2-CDC782163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5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6A95-0F61-4BBE-919D-1D657BA2091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9B30-8C42-4232-A1A2-CDC782163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6A95-0F61-4BBE-919D-1D657BA2091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9B30-8C42-4232-A1A2-CDC782163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2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1" y="273947"/>
            <a:ext cx="10971866" cy="1144038"/>
          </a:xfrm>
          <a:prstGeom prst="rect">
            <a:avLst/>
          </a:prstGeom>
        </p:spPr>
        <p:txBody>
          <a:bodyPr anchor="t"/>
          <a:lstStyle>
            <a:lvl1pPr>
              <a:defRPr sz="5098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747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6A95-0F61-4BBE-919D-1D657BA2091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9B30-8C42-4232-A1A2-CDC782163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6A95-0F61-4BBE-919D-1D657BA2091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9B30-8C42-4232-A1A2-CDC782163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0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6A95-0F61-4BBE-919D-1D657BA2091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9B30-8C42-4232-A1A2-CDC782163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3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6A95-0F61-4BBE-919D-1D657BA2091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9B30-8C42-4232-A1A2-CDC782163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8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6A95-0F61-4BBE-919D-1D657BA2091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9B30-8C42-4232-A1A2-CDC782163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9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6A95-0F61-4BBE-919D-1D657BA2091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9B30-8C42-4232-A1A2-CDC782163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4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6A95-0F61-4BBE-919D-1D657BA2091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9B30-8C42-4232-A1A2-CDC782163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6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6A95-0F61-4BBE-919D-1D657BA2091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9B30-8C42-4232-A1A2-CDC782163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6A95-0F61-4BBE-919D-1D657BA2091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49B30-8C42-4232-A1A2-CDC782163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3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Hackathon Scenarios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 scenarios showing the scope of Azure data and </a:t>
            </a:r>
            <a:r>
              <a:rPr lang="en-US" dirty="0" err="1" smtClean="0"/>
              <a:t>IoT</a:t>
            </a:r>
            <a:r>
              <a:rPr lang="en-US" dirty="0" smtClean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dn.images.express.co.uk/img/dynamic/1/590x/secondary/1871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194420"/>
            <a:ext cx="9758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Scenario 1: Tracking patients for healthcare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9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pygame.org/screens-300/297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6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pygame.org/docs/pygame_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0"/>
            <a:ext cx="64389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194420"/>
            <a:ext cx="9758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Scenario 2: Monitor game telemetry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48985"/>
          </a:xfrm>
          <a:prstGeom prst="rect">
            <a:avLst/>
          </a:prstGeom>
        </p:spPr>
      </p:pic>
      <p:pic>
        <p:nvPicPr>
          <p:cNvPr id="4" name="Picture 6" descr="http://www.adafruit.com/images/480x360/1998-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069" y="4536432"/>
            <a:ext cx="3145436" cy="235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loud, Weather, Climate, Rain, Cumulus, Atmosphe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4110677"/>
            <a:ext cx="4416425" cy="264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194420"/>
            <a:ext cx="9758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Scenario 3: Monitor machine health with the Pi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432</Words>
  <Application>Microsoft Office PowerPoint</Application>
  <PresentationFormat>Widescreen</PresentationFormat>
  <Paragraphs>67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think-cell Slide</vt:lpstr>
      <vt:lpstr>Hackathon Scenarios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Conway</dc:creator>
  <cp:lastModifiedBy>Richard Conway</cp:lastModifiedBy>
  <cp:revision>4</cp:revision>
  <dcterms:created xsi:type="dcterms:W3CDTF">2016-01-04T13:57:52Z</dcterms:created>
  <dcterms:modified xsi:type="dcterms:W3CDTF">2016-01-04T14:31:27Z</dcterms:modified>
</cp:coreProperties>
</file>