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alanquin Dark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9242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648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28f5253d92a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28f5253d92a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7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cb189c0635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cb189c0635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5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28f5253d92a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28f5253d92a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43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cb189c0635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cb189c0635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5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cb189c0635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cb189c0635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5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28f5253d92a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28f5253d92a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ef1575b4d3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ef1575b4d3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33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cb189c0635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cb189c0635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7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497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cb189c0635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cb189c0635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54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cb189c0635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cb189c0635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6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39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c6ac5e878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c6ac5e8787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6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e3df40adf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e3df40adf0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cb189c0635_0_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cb189c0635_0_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5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cb189c063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cb189c063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6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28f5153cca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28f5153cca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0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0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1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552" name="Google Shape;552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554" name="Google Shape;554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8" name="Google Shape;558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title" hasCustomPrompt="1"/>
          </p:nvPr>
        </p:nvSpPr>
        <p:spPr>
          <a:xfrm>
            <a:off x="2204850" y="1587476"/>
            <a:ext cx="47343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2" name="Google Shape;572;p11"/>
          <p:cNvSpPr txBox="1">
            <a:spLocks noGrp="1"/>
          </p:cNvSpPr>
          <p:nvPr>
            <p:ph type="subTitle" idx="1"/>
          </p:nvPr>
        </p:nvSpPr>
        <p:spPr>
          <a:xfrm flipH="1">
            <a:off x="2633250" y="2892325"/>
            <a:ext cx="3877500" cy="6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915828" y="2140786"/>
            <a:ext cx="10975656" cy="3469432"/>
            <a:chOff x="-915828" y="2140786"/>
            <a:chExt cx="10975656" cy="3469432"/>
          </a:xfrm>
        </p:grpSpPr>
        <p:grpSp>
          <p:nvGrpSpPr>
            <p:cNvPr id="574" name="Google Shape;574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75" name="Google Shape;575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607" name="Google Shape;607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5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758" name="Google Shape;758;p15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759" name="Google Shape;759;p1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5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791" name="Google Shape;791;p1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2" name="Google Shape;822;p15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823" name="Google Shape;823;p15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824" name="Google Shape;824;p15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5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5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7" name="Google Shape;827;p15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15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831" name="Google Shape;831;p15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5" name="Google Shape;835;p15"/>
          <p:cNvSpPr txBox="1">
            <a:spLocks noGrp="1"/>
          </p:cNvSpPr>
          <p:nvPr>
            <p:ph type="body" idx="1"/>
          </p:nvPr>
        </p:nvSpPr>
        <p:spPr>
          <a:xfrm>
            <a:off x="4021950" y="1779500"/>
            <a:ext cx="39183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6" name="Google Shape;836;p15"/>
          <p:cNvSpPr txBox="1">
            <a:spLocks noGrp="1"/>
          </p:cNvSpPr>
          <p:nvPr>
            <p:ph type="body" idx="2"/>
          </p:nvPr>
        </p:nvSpPr>
        <p:spPr>
          <a:xfrm>
            <a:off x="720000" y="1779500"/>
            <a:ext cx="29157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7" name="Google Shape;837;p1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2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7"/>
          <p:cNvSpPr txBox="1">
            <a:spLocks noGrp="1"/>
          </p:cNvSpPr>
          <p:nvPr>
            <p:ph type="title" hasCustomPrompt="1"/>
          </p:nvPr>
        </p:nvSpPr>
        <p:spPr>
          <a:xfrm>
            <a:off x="4109102" y="13557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6" name="Google Shape;926;p17"/>
          <p:cNvSpPr txBox="1">
            <a:spLocks noGrp="1"/>
          </p:cNvSpPr>
          <p:nvPr>
            <p:ph type="subTitle" idx="1"/>
          </p:nvPr>
        </p:nvSpPr>
        <p:spPr>
          <a:xfrm>
            <a:off x="5263099" y="1334107"/>
            <a:ext cx="3054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927" name="Google Shape;927;p17"/>
          <p:cNvSpPr txBox="1">
            <a:spLocks noGrp="1"/>
          </p:cNvSpPr>
          <p:nvPr>
            <p:ph type="subTitle" idx="2"/>
          </p:nvPr>
        </p:nvSpPr>
        <p:spPr>
          <a:xfrm>
            <a:off x="5263099" y="1671901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7"/>
          <p:cNvSpPr txBox="1">
            <a:spLocks noGrp="1"/>
          </p:cNvSpPr>
          <p:nvPr>
            <p:ph type="title" idx="3" hasCustomPrompt="1"/>
          </p:nvPr>
        </p:nvSpPr>
        <p:spPr>
          <a:xfrm>
            <a:off x="4109102" y="24795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7"/>
          <p:cNvSpPr txBox="1">
            <a:spLocks noGrp="1"/>
          </p:cNvSpPr>
          <p:nvPr>
            <p:ph type="subTitle" idx="4"/>
          </p:nvPr>
        </p:nvSpPr>
        <p:spPr>
          <a:xfrm>
            <a:off x="5263099" y="2457919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930" name="Google Shape;930;p17"/>
          <p:cNvSpPr txBox="1">
            <a:spLocks noGrp="1"/>
          </p:cNvSpPr>
          <p:nvPr>
            <p:ph type="subTitle" idx="5"/>
          </p:nvPr>
        </p:nvSpPr>
        <p:spPr>
          <a:xfrm>
            <a:off x="5263099" y="2795712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7"/>
          <p:cNvSpPr txBox="1">
            <a:spLocks noGrp="1"/>
          </p:cNvSpPr>
          <p:nvPr>
            <p:ph type="title" idx="6" hasCustomPrompt="1"/>
          </p:nvPr>
        </p:nvSpPr>
        <p:spPr>
          <a:xfrm>
            <a:off x="4109102" y="36033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2" name="Google Shape;932;p17"/>
          <p:cNvSpPr txBox="1">
            <a:spLocks noGrp="1"/>
          </p:cNvSpPr>
          <p:nvPr>
            <p:ph type="subTitle" idx="7"/>
          </p:nvPr>
        </p:nvSpPr>
        <p:spPr>
          <a:xfrm>
            <a:off x="5263099" y="3581731"/>
            <a:ext cx="3054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933" name="Google Shape;933;p17"/>
          <p:cNvSpPr txBox="1">
            <a:spLocks noGrp="1"/>
          </p:cNvSpPr>
          <p:nvPr>
            <p:ph type="subTitle" idx="8"/>
          </p:nvPr>
        </p:nvSpPr>
        <p:spPr>
          <a:xfrm>
            <a:off x="5263099" y="3919524"/>
            <a:ext cx="3054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7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935" name="Google Shape;935;p17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sp>
          <p:nvSpPr>
            <p:cNvPr id="936" name="Google Shape;936;p17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17"/>
            <p:cNvGrpSpPr/>
            <p:nvPr/>
          </p:nvGrpSpPr>
          <p:grpSpPr>
            <a:xfrm>
              <a:off x="783924" y="4009249"/>
              <a:ext cx="3356789" cy="1723858"/>
              <a:chOff x="791415" y="4009249"/>
              <a:chExt cx="3356789" cy="1723858"/>
            </a:xfrm>
          </p:grpSpPr>
          <p:sp>
            <p:nvSpPr>
              <p:cNvPr id="940" name="Google Shape;940;p1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3" name="Google Shape;943;p17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17"/>
          <p:cNvGrpSpPr/>
          <p:nvPr/>
        </p:nvGrpSpPr>
        <p:grpSpPr>
          <a:xfrm rot="-2700000" flipH="1">
            <a:off x="454678" y="3080690"/>
            <a:ext cx="732250" cy="3055771"/>
            <a:chOff x="3615675" y="367825"/>
            <a:chExt cx="808650" cy="3374600"/>
          </a:xfrm>
        </p:grpSpPr>
        <p:sp>
          <p:nvSpPr>
            <p:cNvPr id="949" name="Google Shape;949;p1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18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982" name="Google Shape;982;p18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983" name="Google Shape;983;p18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984" name="Google Shape;984;p18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18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18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7" name="Google Shape;987;p18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18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991" name="Google Shape;991;p18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18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18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18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95" name="Google Shape;995;p1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8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997" name="Google Shape;997;p1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8" name="Google Shape;1028;p18"/>
          <p:cNvSpPr txBox="1">
            <a:spLocks noGrp="1"/>
          </p:cNvSpPr>
          <p:nvPr>
            <p:ph type="subTitle" idx="1"/>
          </p:nvPr>
        </p:nvSpPr>
        <p:spPr>
          <a:xfrm>
            <a:off x="777778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29" name="Google Shape;1029;p18"/>
          <p:cNvSpPr txBox="1">
            <a:spLocks noGrp="1"/>
          </p:cNvSpPr>
          <p:nvPr>
            <p:ph type="subTitle" idx="2"/>
          </p:nvPr>
        </p:nvSpPr>
        <p:spPr>
          <a:xfrm>
            <a:off x="777778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18"/>
          <p:cNvSpPr txBox="1">
            <a:spLocks noGrp="1"/>
          </p:cNvSpPr>
          <p:nvPr>
            <p:ph type="subTitle" idx="3"/>
          </p:nvPr>
        </p:nvSpPr>
        <p:spPr>
          <a:xfrm>
            <a:off x="3428100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1" name="Google Shape;1031;p18"/>
          <p:cNvSpPr txBox="1">
            <a:spLocks noGrp="1"/>
          </p:cNvSpPr>
          <p:nvPr>
            <p:ph type="subTitle" idx="4"/>
          </p:nvPr>
        </p:nvSpPr>
        <p:spPr>
          <a:xfrm>
            <a:off x="3428100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8"/>
          <p:cNvSpPr txBox="1">
            <a:spLocks noGrp="1"/>
          </p:cNvSpPr>
          <p:nvPr>
            <p:ph type="subTitle" idx="5"/>
          </p:nvPr>
        </p:nvSpPr>
        <p:spPr>
          <a:xfrm>
            <a:off x="6078422" y="257602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3" name="Google Shape;1033;p18"/>
          <p:cNvSpPr txBox="1">
            <a:spLocks noGrp="1"/>
          </p:cNvSpPr>
          <p:nvPr>
            <p:ph type="subTitle" idx="6"/>
          </p:nvPr>
        </p:nvSpPr>
        <p:spPr>
          <a:xfrm>
            <a:off x="6078422" y="294742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18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9"/>
          <p:cNvSpPr txBox="1">
            <a:spLocks noGrp="1"/>
          </p:cNvSpPr>
          <p:nvPr>
            <p:ph type="subTitle" idx="1"/>
          </p:nvPr>
        </p:nvSpPr>
        <p:spPr>
          <a:xfrm>
            <a:off x="719544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7" name="Google Shape;1037;p19"/>
          <p:cNvSpPr txBox="1">
            <a:spLocks noGrp="1"/>
          </p:cNvSpPr>
          <p:nvPr>
            <p:ph type="subTitle" idx="2"/>
          </p:nvPr>
        </p:nvSpPr>
        <p:spPr>
          <a:xfrm>
            <a:off x="719544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9"/>
          <p:cNvSpPr txBox="1">
            <a:spLocks noGrp="1"/>
          </p:cNvSpPr>
          <p:nvPr>
            <p:ph type="subTitle" idx="3"/>
          </p:nvPr>
        </p:nvSpPr>
        <p:spPr>
          <a:xfrm>
            <a:off x="3413842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39" name="Google Shape;1039;p19"/>
          <p:cNvSpPr txBox="1">
            <a:spLocks noGrp="1"/>
          </p:cNvSpPr>
          <p:nvPr>
            <p:ph type="subTitle" idx="4"/>
          </p:nvPr>
        </p:nvSpPr>
        <p:spPr>
          <a:xfrm>
            <a:off x="3413858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19"/>
          <p:cNvSpPr txBox="1">
            <a:spLocks noGrp="1"/>
          </p:cNvSpPr>
          <p:nvPr>
            <p:ph type="subTitle" idx="5"/>
          </p:nvPr>
        </p:nvSpPr>
        <p:spPr>
          <a:xfrm>
            <a:off x="6108156" y="342287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041" name="Google Shape;1041;p19"/>
          <p:cNvSpPr txBox="1">
            <a:spLocks noGrp="1"/>
          </p:cNvSpPr>
          <p:nvPr>
            <p:ph type="subTitle" idx="6"/>
          </p:nvPr>
        </p:nvSpPr>
        <p:spPr>
          <a:xfrm>
            <a:off x="6108156" y="38110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1043" name="Google Shape;1043;p1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1044" name="Google Shape;1044;p19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1045" name="Google Shape;1045;p19"/>
              <p:cNvGrpSpPr/>
              <p:nvPr/>
            </p:nvGrpSpPr>
            <p:grpSpPr>
              <a:xfrm>
                <a:off x="7011514" y="-294805"/>
                <a:ext cx="2132496" cy="5438332"/>
                <a:chOff x="7011514" y="-294805"/>
                <a:chExt cx="2132496" cy="5438332"/>
              </a:xfrm>
            </p:grpSpPr>
            <p:sp>
              <p:nvSpPr>
                <p:cNvPr id="1046" name="Google Shape;1046;p19"/>
                <p:cNvSpPr/>
                <p:nvPr/>
              </p:nvSpPr>
              <p:spPr>
                <a:xfrm>
                  <a:off x="7773661" y="3460451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0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9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9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" name="Google Shape;1049;p19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2" name="Google Shape;1052;p19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053" name="Google Shape;1053;p19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19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19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19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7" name="Google Shape;1057;p1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9"/>
          <p:cNvGrpSpPr/>
          <p:nvPr/>
        </p:nvGrpSpPr>
        <p:grpSpPr>
          <a:xfrm rot="-2700000" flipH="1">
            <a:off x="7987760" y="-819910"/>
            <a:ext cx="732250" cy="3055771"/>
            <a:chOff x="3615675" y="367825"/>
            <a:chExt cx="808650" cy="3374600"/>
          </a:xfrm>
        </p:grpSpPr>
        <p:sp>
          <p:nvSpPr>
            <p:cNvPr id="1059" name="Google Shape;1059;p1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1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0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1092" name="Google Shape;1092;p20"/>
            <p:cNvGrpSpPr/>
            <p:nvPr/>
          </p:nvGrpSpPr>
          <p:grpSpPr>
            <a:xfrm>
              <a:off x="783924" y="-294805"/>
              <a:ext cx="8352595" cy="6027911"/>
              <a:chOff x="791415" y="-294805"/>
              <a:chExt cx="8352595" cy="6027911"/>
            </a:xfrm>
          </p:grpSpPr>
          <p:grpSp>
            <p:nvGrpSpPr>
              <p:cNvPr id="1093" name="Google Shape;1093;p20"/>
              <p:cNvGrpSpPr/>
              <p:nvPr/>
            </p:nvGrpSpPr>
            <p:grpSpPr>
              <a:xfrm>
                <a:off x="7011514" y="-294805"/>
                <a:ext cx="2132496" cy="2018670"/>
                <a:chOff x="7011514" y="-294805"/>
                <a:chExt cx="2132496" cy="2018670"/>
              </a:xfrm>
            </p:grpSpPr>
            <p:sp>
              <p:nvSpPr>
                <p:cNvPr id="1094" name="Google Shape;1094;p20"/>
                <p:cNvSpPr/>
                <p:nvPr/>
              </p:nvSpPr>
              <p:spPr>
                <a:xfrm>
                  <a:off x="7011514" y="8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58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20"/>
                <p:cNvSpPr/>
                <p:nvPr/>
              </p:nvSpPr>
              <p:spPr>
                <a:xfrm>
                  <a:off x="7773661" y="-294805"/>
                  <a:ext cx="1370349" cy="16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6" h="38217" extrusionOk="0">
                      <a:moveTo>
                        <a:pt x="31115" y="1"/>
                      </a:moveTo>
                      <a:lnTo>
                        <a:pt x="1" y="38217"/>
                      </a:lnTo>
                      <a:lnTo>
                        <a:pt x="10899" y="38217"/>
                      </a:lnTo>
                      <a:lnTo>
                        <a:pt x="31115" y="13405"/>
                      </a:lnTo>
                      <a:lnTo>
                        <a:pt x="311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2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6" name="Google Shape;1096;p20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29000">
                    <a:srgbClr val="87D2E4">
                      <a:alpha val="0"/>
                    </a:srgbClr>
                  </a:gs>
                  <a:gs pos="75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471715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9" name="Google Shape;1099;p20"/>
              <p:cNvGrpSpPr/>
              <p:nvPr/>
            </p:nvGrpSpPr>
            <p:grpSpPr>
              <a:xfrm>
                <a:off x="791415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100" name="Google Shape;1100;p20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20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20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0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04" name="Google Shape;1104;p20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06" name="Google Shape;1106;p2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0"/>
          <p:cNvSpPr txBox="1">
            <a:spLocks noGrp="1"/>
          </p:cNvSpPr>
          <p:nvPr>
            <p:ph type="subTitle" idx="1"/>
          </p:nvPr>
        </p:nvSpPr>
        <p:spPr>
          <a:xfrm>
            <a:off x="175266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38" name="Google Shape;1138;p20"/>
          <p:cNvSpPr txBox="1">
            <a:spLocks noGrp="1"/>
          </p:cNvSpPr>
          <p:nvPr>
            <p:ph type="subTitle" idx="2"/>
          </p:nvPr>
        </p:nvSpPr>
        <p:spPr>
          <a:xfrm>
            <a:off x="175266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0"/>
          <p:cNvSpPr txBox="1">
            <a:spLocks noGrp="1"/>
          </p:cNvSpPr>
          <p:nvPr>
            <p:ph type="subTitle" idx="3"/>
          </p:nvPr>
        </p:nvSpPr>
        <p:spPr>
          <a:xfrm>
            <a:off x="175266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40" name="Google Shape;1140;p20"/>
          <p:cNvSpPr txBox="1">
            <a:spLocks noGrp="1"/>
          </p:cNvSpPr>
          <p:nvPr>
            <p:ph type="subTitle" idx="4"/>
          </p:nvPr>
        </p:nvSpPr>
        <p:spPr>
          <a:xfrm>
            <a:off x="175266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0"/>
          <p:cNvSpPr txBox="1">
            <a:spLocks noGrp="1"/>
          </p:cNvSpPr>
          <p:nvPr>
            <p:ph type="subTitle" idx="5"/>
          </p:nvPr>
        </p:nvSpPr>
        <p:spPr>
          <a:xfrm>
            <a:off x="5688717" y="216274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42" name="Google Shape;1142;p20"/>
          <p:cNvSpPr txBox="1">
            <a:spLocks noGrp="1"/>
          </p:cNvSpPr>
          <p:nvPr>
            <p:ph type="subTitle" idx="6"/>
          </p:nvPr>
        </p:nvSpPr>
        <p:spPr>
          <a:xfrm>
            <a:off x="5688717" y="1508675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20"/>
          <p:cNvSpPr txBox="1">
            <a:spLocks noGrp="1"/>
          </p:cNvSpPr>
          <p:nvPr>
            <p:ph type="subTitle" idx="7"/>
          </p:nvPr>
        </p:nvSpPr>
        <p:spPr>
          <a:xfrm>
            <a:off x="5688717" y="369155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44" name="Google Shape;1144;p20"/>
          <p:cNvSpPr txBox="1">
            <a:spLocks noGrp="1"/>
          </p:cNvSpPr>
          <p:nvPr>
            <p:ph type="subTitle" idx="8"/>
          </p:nvPr>
        </p:nvSpPr>
        <p:spPr>
          <a:xfrm>
            <a:off x="5688717" y="303747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0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_1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1"/>
          <p:cNvSpPr txBox="1">
            <a:spLocks noGrp="1"/>
          </p:cNvSpPr>
          <p:nvPr>
            <p:ph type="subTitle" idx="1"/>
          </p:nvPr>
        </p:nvSpPr>
        <p:spPr>
          <a:xfrm>
            <a:off x="5688718" y="245791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48" name="Google Shape;1148;p21"/>
          <p:cNvSpPr txBox="1">
            <a:spLocks noGrp="1"/>
          </p:cNvSpPr>
          <p:nvPr>
            <p:ph type="subTitle" idx="2"/>
          </p:nvPr>
        </p:nvSpPr>
        <p:spPr>
          <a:xfrm>
            <a:off x="5688718" y="279571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1"/>
          <p:cNvSpPr txBox="1">
            <a:spLocks noGrp="1"/>
          </p:cNvSpPr>
          <p:nvPr>
            <p:ph type="subTitle" idx="3"/>
          </p:nvPr>
        </p:nvSpPr>
        <p:spPr>
          <a:xfrm>
            <a:off x="5688718" y="133410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0" name="Google Shape;1150;p21"/>
          <p:cNvSpPr txBox="1">
            <a:spLocks noGrp="1"/>
          </p:cNvSpPr>
          <p:nvPr>
            <p:ph type="subTitle" idx="4"/>
          </p:nvPr>
        </p:nvSpPr>
        <p:spPr>
          <a:xfrm>
            <a:off x="5688718" y="1671901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1"/>
          <p:cNvSpPr txBox="1">
            <a:spLocks noGrp="1"/>
          </p:cNvSpPr>
          <p:nvPr>
            <p:ph type="subTitle" idx="5"/>
          </p:nvPr>
        </p:nvSpPr>
        <p:spPr>
          <a:xfrm>
            <a:off x="5688718" y="3581731"/>
            <a:ext cx="26415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2" name="Google Shape;1152;p21"/>
          <p:cNvSpPr txBox="1">
            <a:spLocks noGrp="1"/>
          </p:cNvSpPr>
          <p:nvPr>
            <p:ph type="subTitle" idx="6"/>
          </p:nvPr>
        </p:nvSpPr>
        <p:spPr>
          <a:xfrm>
            <a:off x="5688718" y="391952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1"/>
          <p:cNvSpPr txBox="1">
            <a:spLocks noGrp="1"/>
          </p:cNvSpPr>
          <p:nvPr>
            <p:ph type="subTitle" idx="7"/>
          </p:nvPr>
        </p:nvSpPr>
        <p:spPr>
          <a:xfrm>
            <a:off x="1752668" y="13341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4" name="Google Shape;1154;p21"/>
          <p:cNvSpPr txBox="1">
            <a:spLocks noGrp="1"/>
          </p:cNvSpPr>
          <p:nvPr>
            <p:ph type="subTitle" idx="8"/>
          </p:nvPr>
        </p:nvSpPr>
        <p:spPr>
          <a:xfrm>
            <a:off x="1752668" y="167189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1"/>
          <p:cNvSpPr txBox="1">
            <a:spLocks noGrp="1"/>
          </p:cNvSpPr>
          <p:nvPr>
            <p:ph type="subTitle" idx="9"/>
          </p:nvPr>
        </p:nvSpPr>
        <p:spPr>
          <a:xfrm>
            <a:off x="1752668" y="245791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6" name="Google Shape;1156;p21"/>
          <p:cNvSpPr txBox="1">
            <a:spLocks noGrp="1"/>
          </p:cNvSpPr>
          <p:nvPr>
            <p:ph type="subTitle" idx="13"/>
          </p:nvPr>
        </p:nvSpPr>
        <p:spPr>
          <a:xfrm>
            <a:off x="1752668" y="27957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1"/>
          <p:cNvSpPr txBox="1">
            <a:spLocks noGrp="1"/>
          </p:cNvSpPr>
          <p:nvPr>
            <p:ph type="subTitle" idx="14"/>
          </p:nvPr>
        </p:nvSpPr>
        <p:spPr>
          <a:xfrm>
            <a:off x="1752668" y="358173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158" name="Google Shape;1158;p21"/>
          <p:cNvSpPr txBox="1">
            <a:spLocks noGrp="1"/>
          </p:cNvSpPr>
          <p:nvPr>
            <p:ph type="subTitle" idx="15"/>
          </p:nvPr>
        </p:nvSpPr>
        <p:spPr>
          <a:xfrm>
            <a:off x="1752668" y="3919525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159" name="Google Shape;1159;p21"/>
          <p:cNvGrpSpPr/>
          <p:nvPr/>
        </p:nvGrpSpPr>
        <p:grpSpPr>
          <a:xfrm>
            <a:off x="26" y="-294805"/>
            <a:ext cx="9136493" cy="5773048"/>
            <a:chOff x="26" y="-294805"/>
            <a:chExt cx="9136493" cy="5773048"/>
          </a:xfrm>
        </p:grpSpPr>
        <p:sp>
          <p:nvSpPr>
            <p:cNvPr id="1160" name="Google Shape;1160;p21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7004023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7766170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7766170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21"/>
          <p:cNvGrpSpPr/>
          <p:nvPr/>
        </p:nvGrpSpPr>
        <p:grpSpPr>
          <a:xfrm rot="-2700000" flipH="1">
            <a:off x="8113716" y="-819910"/>
            <a:ext cx="732250" cy="3055771"/>
            <a:chOff x="3615675" y="367825"/>
            <a:chExt cx="808650" cy="3374600"/>
          </a:xfrm>
        </p:grpSpPr>
        <p:sp>
          <p:nvSpPr>
            <p:cNvPr id="1168" name="Google Shape;1168;p21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2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" name="Google Shape;1201;p22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202" name="Google Shape;1202;p22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3" name="Google Shape;1203;p22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22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>
            <a:off x="-583066" y="-489218"/>
            <a:ext cx="2502211" cy="6121936"/>
            <a:chOff x="-583066" y="-489218"/>
            <a:chExt cx="2502211" cy="6121936"/>
          </a:xfrm>
        </p:grpSpPr>
        <p:grpSp>
          <p:nvGrpSpPr>
            <p:cNvPr id="1224" name="Google Shape;1224;p22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225" name="Google Shape;1225;p2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22"/>
            <p:cNvGrpSpPr/>
            <p:nvPr/>
          </p:nvGrpSpPr>
          <p:grpSpPr>
            <a:xfrm rot="-2358486" flipH="1">
              <a:off x="301940" y="2690893"/>
              <a:ext cx="732200" cy="3055564"/>
              <a:chOff x="3615675" y="367825"/>
              <a:chExt cx="808650" cy="3374600"/>
            </a:xfrm>
          </p:grpSpPr>
          <p:sp>
            <p:nvSpPr>
              <p:cNvPr id="1257" name="Google Shape;1257;p22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8" name="Google Shape;1288;p22"/>
          <p:cNvSpPr txBox="1">
            <a:spLocks noGrp="1"/>
          </p:cNvSpPr>
          <p:nvPr>
            <p:ph type="title" hasCustomPrompt="1"/>
          </p:nvPr>
        </p:nvSpPr>
        <p:spPr>
          <a:xfrm>
            <a:off x="1072263" y="1932534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89" name="Google Shape;1289;p22"/>
          <p:cNvSpPr txBox="1">
            <a:spLocks noGrp="1"/>
          </p:cNvSpPr>
          <p:nvPr>
            <p:ph type="subTitle" idx="1"/>
          </p:nvPr>
        </p:nvSpPr>
        <p:spPr>
          <a:xfrm>
            <a:off x="1072276" y="2728240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0" name="Google Shape;1290;p22"/>
          <p:cNvSpPr txBox="1">
            <a:spLocks noGrp="1"/>
          </p:cNvSpPr>
          <p:nvPr>
            <p:ph type="title" idx="2" hasCustomPrompt="1"/>
          </p:nvPr>
        </p:nvSpPr>
        <p:spPr>
          <a:xfrm>
            <a:off x="4925850" y="918949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91" name="Google Shape;1291;p22"/>
          <p:cNvSpPr txBox="1">
            <a:spLocks noGrp="1"/>
          </p:cNvSpPr>
          <p:nvPr>
            <p:ph type="subTitle" idx="3"/>
          </p:nvPr>
        </p:nvSpPr>
        <p:spPr>
          <a:xfrm>
            <a:off x="4925850" y="1714655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2" name="Google Shape;129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5850" y="2946119"/>
            <a:ext cx="31359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3" name="Google Shape;1293;p22"/>
          <p:cNvSpPr txBox="1">
            <a:spLocks noGrp="1"/>
          </p:cNvSpPr>
          <p:nvPr>
            <p:ph type="subTitle" idx="5"/>
          </p:nvPr>
        </p:nvSpPr>
        <p:spPr>
          <a:xfrm>
            <a:off x="4925850" y="3741825"/>
            <a:ext cx="31359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3"/>
          <p:cNvSpPr txBox="1">
            <a:spLocks noGrp="1"/>
          </p:cNvSpPr>
          <p:nvPr>
            <p:ph type="title" hasCustomPrompt="1"/>
          </p:nvPr>
        </p:nvSpPr>
        <p:spPr>
          <a:xfrm>
            <a:off x="7758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96" name="Google Shape;1296;p23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3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7" name="Google Shape;1297;p23"/>
          <p:cNvSpPr txBox="1">
            <a:spLocks noGrp="1"/>
          </p:cNvSpPr>
          <p:nvPr>
            <p:ph type="subTitle" idx="1"/>
          </p:nvPr>
        </p:nvSpPr>
        <p:spPr>
          <a:xfrm flipH="1">
            <a:off x="7758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298" name="Google Shape;1298;p23"/>
          <p:cNvSpPr txBox="1">
            <a:spLocks noGrp="1"/>
          </p:cNvSpPr>
          <p:nvPr>
            <p:ph type="subTitle" idx="3"/>
          </p:nvPr>
        </p:nvSpPr>
        <p:spPr>
          <a:xfrm flipH="1">
            <a:off x="7758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3"/>
          <p:cNvSpPr txBox="1">
            <a:spLocks noGrp="1"/>
          </p:cNvSpPr>
          <p:nvPr>
            <p:ph type="subTitle" idx="4"/>
          </p:nvPr>
        </p:nvSpPr>
        <p:spPr>
          <a:xfrm flipH="1">
            <a:off x="6074050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300" name="Google Shape;1300;p23"/>
          <p:cNvSpPr txBox="1">
            <a:spLocks noGrp="1"/>
          </p:cNvSpPr>
          <p:nvPr>
            <p:ph type="subTitle" idx="5"/>
          </p:nvPr>
        </p:nvSpPr>
        <p:spPr>
          <a:xfrm flipH="1">
            <a:off x="6074050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3"/>
          <p:cNvSpPr txBox="1">
            <a:spLocks noGrp="1"/>
          </p:cNvSpPr>
          <p:nvPr>
            <p:ph type="title" idx="6" hasCustomPrompt="1"/>
          </p:nvPr>
        </p:nvSpPr>
        <p:spPr>
          <a:xfrm>
            <a:off x="3424975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02" name="Google Shape;1302;p23"/>
          <p:cNvSpPr txBox="1">
            <a:spLocks noGrp="1"/>
          </p:cNvSpPr>
          <p:nvPr>
            <p:ph type="subTitle" idx="7"/>
          </p:nvPr>
        </p:nvSpPr>
        <p:spPr>
          <a:xfrm flipH="1">
            <a:off x="3424975" y="34190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303" name="Google Shape;1303;p23"/>
          <p:cNvSpPr txBox="1">
            <a:spLocks noGrp="1"/>
          </p:cNvSpPr>
          <p:nvPr>
            <p:ph type="subTitle" idx="8"/>
          </p:nvPr>
        </p:nvSpPr>
        <p:spPr>
          <a:xfrm flipH="1">
            <a:off x="3424975" y="3756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3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1305" name="Google Shape;1305;p2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306" name="Google Shape;1306;p2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7" name="Google Shape;1307;p2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308" name="Google Shape;1308;p2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2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3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323" name="Google Shape;1323;p23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23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356" name="Google Shape;1356;p2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2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471" name="Google Shape;1471;p25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2" name="Google Shape;1472;p25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473" name="Google Shape;1473;p25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5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2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-874705" y="3166983"/>
            <a:ext cx="10893410" cy="2678535"/>
            <a:chOff x="-874705" y="3166983"/>
            <a:chExt cx="10893410" cy="2678535"/>
          </a:xfrm>
        </p:grpSpPr>
        <p:grpSp>
          <p:nvGrpSpPr>
            <p:cNvPr id="1486" name="Google Shape;1486;p25"/>
            <p:cNvGrpSpPr/>
            <p:nvPr/>
          </p:nvGrpSpPr>
          <p:grpSpPr>
            <a:xfrm rot="-2700000" flipH="1">
              <a:off x="98438" y="2978365"/>
              <a:ext cx="732250" cy="3055771"/>
              <a:chOff x="3615675" y="367825"/>
              <a:chExt cx="808650" cy="3374600"/>
            </a:xfrm>
          </p:grpSpPr>
          <p:sp>
            <p:nvSpPr>
              <p:cNvPr id="1487" name="Google Shape;1487;p2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5"/>
            <p:cNvGrpSpPr/>
            <p:nvPr/>
          </p:nvGrpSpPr>
          <p:grpSpPr>
            <a:xfrm rot="2700000">
              <a:off x="8313313" y="2978365"/>
              <a:ext cx="732250" cy="3055771"/>
              <a:chOff x="3615675" y="367825"/>
              <a:chExt cx="808650" cy="3374600"/>
            </a:xfrm>
          </p:grpSpPr>
          <p:sp>
            <p:nvSpPr>
              <p:cNvPr id="1519" name="Google Shape;1519;p2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50" name="Google Shape;1550;p25"/>
          <p:cNvSpPr txBox="1">
            <a:spLocks noGrp="1"/>
          </p:cNvSpPr>
          <p:nvPr>
            <p:ph type="subTitle" idx="1"/>
          </p:nvPr>
        </p:nvSpPr>
        <p:spPr>
          <a:xfrm>
            <a:off x="1626600" y="3975634"/>
            <a:ext cx="58908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1554" name="Google Shape;1554;p26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555" name="Google Shape;1555;p26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6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26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6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571" name="Google Shape;1571;p26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6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6" name="Google Shape;1636;p27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637" name="Google Shape;1637;p2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8" name="Google Shape;1638;p27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639" name="Google Shape;1639;p2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2" name="Google Shape;1642;p2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 rot="-2700000" flipH="1">
            <a:off x="450721" y="3080683"/>
            <a:ext cx="732250" cy="3055771"/>
            <a:chOff x="3615675" y="367825"/>
            <a:chExt cx="808650" cy="3374600"/>
          </a:xfrm>
        </p:grpSpPr>
        <p:sp>
          <p:nvSpPr>
            <p:cNvPr id="1650" name="Google Shape;1650;p27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28"/>
          <p:cNvGrpSpPr/>
          <p:nvPr/>
        </p:nvGrpSpPr>
        <p:grpSpPr>
          <a:xfrm>
            <a:off x="-207975" y="-294805"/>
            <a:ext cx="9351984" cy="6027911"/>
            <a:chOff x="-207975" y="-294805"/>
            <a:chExt cx="9351984" cy="6027911"/>
          </a:xfrm>
        </p:grpSpPr>
        <p:sp>
          <p:nvSpPr>
            <p:cNvPr id="1683" name="Google Shape;1683;p2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177784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2736806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374071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28"/>
            <p:cNvGrpSpPr/>
            <p:nvPr/>
          </p:nvGrpSpPr>
          <p:grpSpPr>
            <a:xfrm>
              <a:off x="-207975" y="8"/>
              <a:ext cx="5667571" cy="5143520"/>
              <a:chOff x="-207975" y="8"/>
              <a:chExt cx="5667571" cy="5143520"/>
            </a:xfrm>
          </p:grpSpPr>
          <p:sp>
            <p:nvSpPr>
              <p:cNvPr id="1693" name="Google Shape;1693;p28"/>
              <p:cNvSpPr/>
              <p:nvPr/>
            </p:nvSpPr>
            <p:spPr>
              <a:xfrm>
                <a:off x="791180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-20797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6" y="8"/>
                <a:ext cx="3441330" cy="4226827"/>
              </a:xfrm>
              <a:custGeom>
                <a:avLst/>
                <a:gdLst/>
                <a:ahLst/>
                <a:cxnLst/>
                <a:rect l="l" t="t" r="r" b="b"/>
                <a:pathLst>
                  <a:path w="78141" h="95977" extrusionOk="0">
                    <a:moveTo>
                      <a:pt x="67242" y="0"/>
                    </a:moveTo>
                    <a:lnTo>
                      <a:pt x="0" y="82572"/>
                    </a:lnTo>
                    <a:lnTo>
                      <a:pt x="0" y="95976"/>
                    </a:lnTo>
                    <a:lnTo>
                      <a:pt x="7814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8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8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8" name="Google Shape;1698;p2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7766170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674708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1" name="Google Shape;1701;p28"/>
          <p:cNvSpPr txBox="1">
            <a:spLocks noGrp="1"/>
          </p:cNvSpPr>
          <p:nvPr>
            <p:ph type="title"/>
          </p:nvPr>
        </p:nvSpPr>
        <p:spPr>
          <a:xfrm flipH="1">
            <a:off x="4036350" y="14244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8"/>
          <p:cNvSpPr txBox="1">
            <a:spLocks noGrp="1"/>
          </p:cNvSpPr>
          <p:nvPr>
            <p:ph type="subTitle" idx="1"/>
          </p:nvPr>
        </p:nvSpPr>
        <p:spPr>
          <a:xfrm flipH="1">
            <a:off x="4036350" y="2407031"/>
            <a:ext cx="4048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8"/>
          <p:cNvSpPr txBox="1"/>
          <p:nvPr/>
        </p:nvSpPr>
        <p:spPr>
          <a:xfrm>
            <a:off x="4036359" y="3575853"/>
            <a:ext cx="40485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402838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402838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260462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260462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hasCustomPrompt="1"/>
          </p:nvPr>
        </p:nvSpPr>
        <p:spPr>
          <a:xfrm>
            <a:off x="2061488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 idx="5" hasCustomPrompt="1"/>
          </p:nvPr>
        </p:nvSpPr>
        <p:spPr>
          <a:xfrm>
            <a:off x="5919112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2" name="Google Shape;152;p5"/>
          <p:cNvGrpSpPr/>
          <p:nvPr/>
        </p:nvGrpSpPr>
        <p:grpSpPr>
          <a:xfrm>
            <a:off x="-529580" y="3102246"/>
            <a:ext cx="10203160" cy="2678535"/>
            <a:chOff x="-529580" y="3102246"/>
            <a:chExt cx="10203160" cy="2678535"/>
          </a:xfrm>
        </p:grpSpPr>
        <p:grpSp>
          <p:nvGrpSpPr>
            <p:cNvPr id="153" name="Google Shape;153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5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19" name="Google Shape;219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228" name="Google Shape;228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Google Shape;231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235" name="Google Shape;235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36" name="Google Shape;236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37" name="Google Shape;237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38" name="Google Shape;238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0" name="Google Shape;240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" name="Google Shape;243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44" name="Google Shape;244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8" name="Google Shape;248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252" name="Google Shape;252;p6"/>
          <p:cNvGrpSpPr/>
          <p:nvPr/>
        </p:nvGrpSpPr>
        <p:grpSpPr>
          <a:xfrm rot="2434760" flipH="1">
            <a:off x="8222976" y="3178977"/>
            <a:ext cx="732198" cy="3055555"/>
            <a:chOff x="3615675" y="367825"/>
            <a:chExt cx="808650" cy="3374600"/>
          </a:xfrm>
        </p:grpSpPr>
        <p:sp>
          <p:nvSpPr>
            <p:cNvPr id="253" name="Google Shape;253;p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113375" y="1487325"/>
            <a:ext cx="3161400" cy="8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ubTitle" idx="1"/>
          </p:nvPr>
        </p:nvSpPr>
        <p:spPr>
          <a:xfrm>
            <a:off x="1113375" y="2376350"/>
            <a:ext cx="3161400" cy="13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7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88" name="Google Shape;288;p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7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90" name="Google Shape;290;p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7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7"/>
          <p:cNvGrpSpPr/>
          <p:nvPr/>
        </p:nvGrpSpPr>
        <p:grpSpPr>
          <a:xfrm>
            <a:off x="-854095" y="-625525"/>
            <a:ext cx="10852190" cy="6394550"/>
            <a:chOff x="-854095" y="-625525"/>
            <a:chExt cx="10852190" cy="6394550"/>
          </a:xfrm>
        </p:grpSpPr>
        <p:grpSp>
          <p:nvGrpSpPr>
            <p:cNvPr id="308" name="Google Shape;308;p7"/>
            <p:cNvGrpSpPr/>
            <p:nvPr/>
          </p:nvGrpSpPr>
          <p:grpSpPr>
            <a:xfrm rot="2400048">
              <a:off x="8369292" y="2835216"/>
              <a:ext cx="732291" cy="3055942"/>
              <a:chOff x="3615675" y="367825"/>
              <a:chExt cx="808650" cy="3374600"/>
            </a:xfrm>
          </p:grpSpPr>
          <p:sp>
            <p:nvSpPr>
              <p:cNvPr id="309" name="Google Shape;309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7"/>
            <p:cNvGrpSpPr/>
            <p:nvPr/>
          </p:nvGrpSpPr>
          <p:grpSpPr>
            <a:xfrm rot="2400048">
              <a:off x="42417" y="-747659"/>
              <a:ext cx="732291" cy="3055942"/>
              <a:chOff x="3615675" y="367825"/>
              <a:chExt cx="808650" cy="3374600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374" name="Google Shape;374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-860333" y="-565711"/>
            <a:ext cx="10864667" cy="6274921"/>
            <a:chOff x="-860333" y="-565711"/>
            <a:chExt cx="10864667" cy="6274921"/>
          </a:xfrm>
        </p:grpSpPr>
        <p:grpSp>
          <p:nvGrpSpPr>
            <p:cNvPr id="396" name="Google Shape;396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4663125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464" name="Google Shape;464;p9"/>
          <p:cNvGrpSpPr/>
          <p:nvPr/>
        </p:nvGrpSpPr>
        <p:grpSpPr>
          <a:xfrm>
            <a:off x="26" y="-294805"/>
            <a:ext cx="9136493" cy="6027911"/>
            <a:chOff x="26" y="-294805"/>
            <a:chExt cx="9136493" cy="6027911"/>
          </a:xfrm>
        </p:grpSpPr>
        <p:grpSp>
          <p:nvGrpSpPr>
            <p:cNvPr id="465" name="Google Shape;465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66" name="Google Shape;466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67" name="Google Shape;467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68" name="Google Shape;468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69" name="Google Shape;469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0" name="Google Shape;470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1" name="Google Shape;471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2" name="Google Shape;472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75" name="Google Shape;475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76" name="Google Shape;476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7" name="Google Shape;477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" name="Google Shape;478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" name="Google Shape;479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480" name="Google Shape;480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1" name="Google Shape;481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-8100000">
            <a:off x="213181" y="-897790"/>
            <a:ext cx="732250" cy="3055771"/>
            <a:chOff x="3615675" y="367825"/>
            <a:chExt cx="808650" cy="3374600"/>
          </a:xfrm>
        </p:grpSpPr>
        <p:sp>
          <p:nvSpPr>
            <p:cNvPr id="484" name="Google Shape;484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/>
          <p:nvPr/>
        </p:nvSpPr>
        <p:spPr>
          <a:xfrm>
            <a:off x="0" y="0"/>
            <a:ext cx="4008000" cy="33864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"/>
          <p:cNvSpPr txBox="1">
            <a:spLocks noGrp="1"/>
          </p:cNvSpPr>
          <p:nvPr>
            <p:ph type="title"/>
          </p:nvPr>
        </p:nvSpPr>
        <p:spPr>
          <a:xfrm>
            <a:off x="722375" y="411875"/>
            <a:ext cx="2593500" cy="19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 rot="2700000" flipH="1">
            <a:off x="8055500" y="2928445"/>
            <a:ext cx="732250" cy="3055771"/>
            <a:chOff x="3615675" y="367825"/>
            <a:chExt cx="808650" cy="3374600"/>
          </a:xfrm>
        </p:grpSpPr>
        <p:sp>
          <p:nvSpPr>
            <p:cNvPr id="519" name="Google Shape;519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pglt=41&amp;q=un+healthy+life+style+deseade&amp;cvid=62282ad6eed947eaad9fc44870fceba5&amp;gs_lcrp=EgZjaHJvbWUyBggAEEUYOTIGCAEQABhAMgYIAhAAGEAyBggDEAAYQDIGCAQQABhAMgYIBRAAGEAyBggGEAAYQDIGCAcQABhAMgYICBAAGEDSAQkxNjE2NWowajGoAgCwAgA&amp;FORM=ANNTA1&amp;PC=U53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www.ncbi.nlm.nih.gov/pmc/articles/PMC7922185/" TargetMode="External"/><Relationship Id="rId4" Type="http://schemas.openxmlformats.org/officeDocument/2006/relationships/hyperlink" Target="https://en.wikipedia.org/wiki/Lifestyle_disea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1"/>
          <p:cNvSpPr txBox="1">
            <a:spLocks noGrp="1"/>
          </p:cNvSpPr>
          <p:nvPr>
            <p:ph type="ctrTitle"/>
          </p:nvPr>
        </p:nvSpPr>
        <p:spPr>
          <a:xfrm>
            <a:off x="101875" y="2063075"/>
            <a:ext cx="61941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8500">
                <a:solidFill>
                  <a:schemeClr val="lt2"/>
                </a:solidFill>
              </a:rPr>
              <a:t>D</a:t>
            </a:r>
            <a:r>
              <a:rPr lang="en" sz="8500">
                <a:solidFill>
                  <a:schemeClr val="accent2"/>
                </a:solidFill>
              </a:rPr>
              <a:t>N</a:t>
            </a:r>
            <a:r>
              <a:rPr lang="en" sz="8500">
                <a:solidFill>
                  <a:schemeClr val="accent6"/>
                </a:solidFill>
              </a:rPr>
              <a:t>A</a:t>
            </a:r>
            <a:r>
              <a:rPr lang="en" sz="8500"/>
              <a:t>dvise</a:t>
            </a:r>
            <a:endParaRPr sz="4000">
              <a:solidFill>
                <a:schemeClr val="lt1"/>
              </a:solidFill>
            </a:endParaRPr>
          </a:p>
        </p:txBody>
      </p:sp>
      <p:grpSp>
        <p:nvGrpSpPr>
          <p:cNvPr id="1874" name="Google Shape;1874;p31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75" name="Google Shape;1875;p31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76" name="Google Shape;1876;p3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31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08" name="Google Shape;1908;p31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1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1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1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1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1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1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5" name="Google Shape;1915;p31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1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1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1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1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1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1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8" name="Google Shape;1928;p31"/>
          <p:cNvSpPr txBox="1"/>
          <p:nvPr/>
        </p:nvSpPr>
        <p:spPr>
          <a:xfrm>
            <a:off x="420050" y="34290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Healthcare sector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40"/>
          <p:cNvSpPr txBox="1">
            <a:spLocks noGrp="1"/>
          </p:cNvSpPr>
          <p:nvPr>
            <p:ph type="title" idx="6"/>
          </p:nvPr>
        </p:nvSpPr>
        <p:spPr>
          <a:xfrm>
            <a:off x="6044101" y="303038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03</a:t>
            </a:r>
            <a:endParaRPr sz="4100"/>
          </a:p>
        </p:txBody>
      </p:sp>
      <p:sp>
        <p:nvSpPr>
          <p:cNvPr id="2307" name="Google Shape;2307;p40"/>
          <p:cNvSpPr txBox="1">
            <a:spLocks noGrp="1"/>
          </p:cNvSpPr>
          <p:nvPr>
            <p:ph type="title" idx="9"/>
          </p:nvPr>
        </p:nvSpPr>
        <p:spPr>
          <a:xfrm>
            <a:off x="3135502" y="35854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</a:t>
            </a:r>
            <a:endParaRPr sz="2500"/>
          </a:p>
        </p:txBody>
      </p:sp>
      <p:sp>
        <p:nvSpPr>
          <p:cNvPr id="2308" name="Google Shape;2308;p40"/>
          <p:cNvSpPr txBox="1">
            <a:spLocks noGrp="1"/>
          </p:cNvSpPr>
          <p:nvPr>
            <p:ph type="title"/>
          </p:nvPr>
        </p:nvSpPr>
        <p:spPr>
          <a:xfrm>
            <a:off x="4675989" y="11413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  <p:sp>
        <p:nvSpPr>
          <p:cNvPr id="2309" name="Google Shape;2309;p40"/>
          <p:cNvSpPr txBox="1">
            <a:spLocks noGrp="1"/>
          </p:cNvSpPr>
          <p:nvPr>
            <p:ph type="title" idx="3"/>
          </p:nvPr>
        </p:nvSpPr>
        <p:spPr>
          <a:xfrm>
            <a:off x="3262089" y="15628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sp>
        <p:nvSpPr>
          <p:cNvPr id="2310" name="Google Shape;2310;p40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•</a:t>
            </a:r>
            <a:r>
              <a:rPr lang="en"/>
              <a:t> Revenue Model</a:t>
            </a:r>
            <a:endParaRPr/>
          </a:p>
        </p:txBody>
      </p:sp>
      <p:grpSp>
        <p:nvGrpSpPr>
          <p:cNvPr id="2311" name="Google Shape;2311;p40"/>
          <p:cNvGrpSpPr/>
          <p:nvPr/>
        </p:nvGrpSpPr>
        <p:grpSpPr>
          <a:xfrm>
            <a:off x="1810157" y="1004003"/>
            <a:ext cx="5816702" cy="3589775"/>
            <a:chOff x="1825800" y="1651625"/>
            <a:chExt cx="539989" cy="571775"/>
          </a:xfrm>
        </p:grpSpPr>
        <p:sp>
          <p:nvSpPr>
            <p:cNvPr id="2312" name="Google Shape;2312;p40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40"/>
          <p:cNvSpPr txBox="1"/>
          <p:nvPr/>
        </p:nvSpPr>
        <p:spPr>
          <a:xfrm>
            <a:off x="4768200" y="1894200"/>
            <a:ext cx="2439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Genetic Testing Kits</a:t>
            </a:r>
            <a:endParaRPr sz="17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17" name="Google Shape;2317;p40"/>
          <p:cNvSpPr txBox="1"/>
          <p:nvPr/>
        </p:nvSpPr>
        <p:spPr>
          <a:xfrm>
            <a:off x="4922750" y="3203100"/>
            <a:ext cx="18543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Genetic Counseling Services</a:t>
            </a:r>
            <a:endParaRPr sz="17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18" name="Google Shape;2318;p40"/>
          <p:cNvSpPr txBox="1"/>
          <p:nvPr/>
        </p:nvSpPr>
        <p:spPr>
          <a:xfrm>
            <a:off x="2916500" y="2181475"/>
            <a:ext cx="1382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19" name="Google Shape;2319;p40"/>
          <p:cNvSpPr txBox="1"/>
          <p:nvPr/>
        </p:nvSpPr>
        <p:spPr>
          <a:xfrm>
            <a:off x="2537200" y="2059075"/>
            <a:ext cx="1947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In App Advertisements</a:t>
            </a:r>
            <a:endParaRPr sz="16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20" name="Google Shape;2320;p40"/>
          <p:cNvSpPr txBox="1"/>
          <p:nvPr/>
        </p:nvSpPr>
        <p:spPr>
          <a:xfrm>
            <a:off x="2511900" y="3159275"/>
            <a:ext cx="1787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rPr>
              <a:t>Subscription</a:t>
            </a:r>
            <a:endParaRPr sz="1700" b="1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5" name="Google Shape;2325;p41"/>
          <p:cNvGrpSpPr/>
          <p:nvPr/>
        </p:nvGrpSpPr>
        <p:grpSpPr>
          <a:xfrm>
            <a:off x="4074438" y="2042450"/>
            <a:ext cx="995124" cy="1773000"/>
            <a:chOff x="4074438" y="2042450"/>
            <a:chExt cx="995124" cy="1773000"/>
          </a:xfrm>
        </p:grpSpPr>
        <p:cxnSp>
          <p:nvCxnSpPr>
            <p:cNvPr id="2326" name="Google Shape;2326;p41"/>
            <p:cNvCxnSpPr>
              <a:stCxn id="2327" idx="6"/>
              <a:endCxn id="2328" idx="2"/>
            </p:cNvCxnSpPr>
            <p:nvPr/>
          </p:nvCxnSpPr>
          <p:spPr>
            <a:xfrm>
              <a:off x="4074438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41"/>
            <p:cNvCxnSpPr>
              <a:stCxn id="2330" idx="2"/>
              <a:endCxn id="2331" idx="6"/>
            </p:cNvCxnSpPr>
            <p:nvPr/>
          </p:nvCxnSpPr>
          <p:spPr>
            <a:xfrm flipH="1">
              <a:off x="4074462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32" name="Google Shape;2332;p4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•Marketing and sales strategies </a:t>
            </a:r>
            <a:endParaRPr/>
          </a:p>
        </p:txBody>
      </p:sp>
      <p:sp>
        <p:nvSpPr>
          <p:cNvPr id="2330" name="Google Shape;2330;p41"/>
          <p:cNvSpPr/>
          <p:nvPr/>
        </p:nvSpPr>
        <p:spPr>
          <a:xfrm>
            <a:off x="5069562" y="1638800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41"/>
          <p:cNvSpPr/>
          <p:nvPr/>
        </p:nvSpPr>
        <p:spPr>
          <a:xfrm>
            <a:off x="5069562" y="3411725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41"/>
          <p:cNvSpPr/>
          <p:nvPr/>
        </p:nvSpPr>
        <p:spPr>
          <a:xfrm>
            <a:off x="3267138" y="1638800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41"/>
          <p:cNvSpPr/>
          <p:nvPr/>
        </p:nvSpPr>
        <p:spPr>
          <a:xfrm>
            <a:off x="3267138" y="3411725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41"/>
          <p:cNvSpPr txBox="1">
            <a:spLocks noGrp="1"/>
          </p:cNvSpPr>
          <p:nvPr>
            <p:ph type="subTitle" idx="4294967295"/>
          </p:nvPr>
        </p:nvSpPr>
        <p:spPr>
          <a:xfrm flipH="1">
            <a:off x="841421" y="1887225"/>
            <a:ext cx="2897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rtan"/>
                <a:ea typeface="Spartan"/>
                <a:cs typeface="Spartan"/>
                <a:sym typeface="Spartan"/>
              </a:rPr>
              <a:t>social media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34" name="Google Shape;2334;p41"/>
          <p:cNvSpPr txBox="1">
            <a:spLocks noGrp="1"/>
          </p:cNvSpPr>
          <p:nvPr>
            <p:ph type="title" idx="4294967295"/>
          </p:nvPr>
        </p:nvSpPr>
        <p:spPr>
          <a:xfrm flipH="1">
            <a:off x="945081" y="136841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2"/>
                </a:solidFill>
              </a:rPr>
              <a:t>01</a:t>
            </a:r>
            <a:endParaRPr sz="3400">
              <a:solidFill>
                <a:schemeClr val="lt2"/>
              </a:solidFill>
            </a:endParaRPr>
          </a:p>
        </p:txBody>
      </p:sp>
      <p:sp>
        <p:nvSpPr>
          <p:cNvPr id="2335" name="Google Shape;2335;p41"/>
          <p:cNvSpPr txBox="1">
            <a:spLocks noGrp="1"/>
          </p:cNvSpPr>
          <p:nvPr>
            <p:ph type="subTitle" idx="4294967295"/>
          </p:nvPr>
        </p:nvSpPr>
        <p:spPr>
          <a:xfrm flipH="1">
            <a:off x="792975" y="3748175"/>
            <a:ext cx="2708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rtan"/>
                <a:ea typeface="Spartan"/>
                <a:cs typeface="Spartan"/>
                <a:sym typeface="Spartan"/>
              </a:rPr>
              <a:t>digital channels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36" name="Google Shape;2336;p41"/>
          <p:cNvSpPr txBox="1">
            <a:spLocks noGrp="1"/>
          </p:cNvSpPr>
          <p:nvPr>
            <p:ph type="title" idx="4294967295"/>
          </p:nvPr>
        </p:nvSpPr>
        <p:spPr>
          <a:xfrm flipH="1">
            <a:off x="945081" y="3141792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</a:rPr>
              <a:t>02</a:t>
            </a:r>
            <a:endParaRPr sz="3400">
              <a:solidFill>
                <a:schemeClr val="accent3"/>
              </a:solidFill>
            </a:endParaRPr>
          </a:p>
        </p:txBody>
      </p:sp>
      <p:sp>
        <p:nvSpPr>
          <p:cNvPr id="2337" name="Google Shape;2337;p41"/>
          <p:cNvSpPr txBox="1">
            <a:spLocks noGrp="1"/>
          </p:cNvSpPr>
          <p:nvPr>
            <p:ph type="title" idx="4294967295"/>
          </p:nvPr>
        </p:nvSpPr>
        <p:spPr>
          <a:xfrm flipH="1">
            <a:off x="6381519" y="1368417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2"/>
                </a:solidFill>
              </a:rPr>
              <a:t>03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2338" name="Google Shape;2338;p41"/>
          <p:cNvSpPr txBox="1">
            <a:spLocks noGrp="1"/>
          </p:cNvSpPr>
          <p:nvPr>
            <p:ph type="title" idx="4294967295"/>
          </p:nvPr>
        </p:nvSpPr>
        <p:spPr>
          <a:xfrm flipH="1">
            <a:off x="6381519" y="3141792"/>
            <a:ext cx="17622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04</a:t>
            </a:r>
            <a:endParaRPr sz="3400">
              <a:solidFill>
                <a:schemeClr val="accent5"/>
              </a:solidFill>
            </a:endParaRPr>
          </a:p>
        </p:txBody>
      </p:sp>
      <p:sp>
        <p:nvSpPr>
          <p:cNvPr id="2339" name="Google Shape;2339;p41"/>
          <p:cNvSpPr txBox="1">
            <a:spLocks noGrp="1"/>
          </p:cNvSpPr>
          <p:nvPr>
            <p:ph type="subTitle" idx="4294967295"/>
          </p:nvPr>
        </p:nvSpPr>
        <p:spPr>
          <a:xfrm flipH="1">
            <a:off x="6110177" y="1857613"/>
            <a:ext cx="2304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rtan"/>
                <a:ea typeface="Spartan"/>
                <a:cs typeface="Spartan"/>
                <a:sym typeface="Spartan"/>
              </a:rPr>
              <a:t>partnerships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40" name="Google Shape;2340;p41"/>
          <p:cNvSpPr txBox="1">
            <a:spLocks noGrp="1"/>
          </p:cNvSpPr>
          <p:nvPr>
            <p:ph type="subTitle" idx="4294967295"/>
          </p:nvPr>
        </p:nvSpPr>
        <p:spPr>
          <a:xfrm flipH="1">
            <a:off x="6469876" y="2239375"/>
            <a:ext cx="19452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healthcare professionals</a:t>
            </a:r>
            <a:endParaRPr/>
          </a:p>
        </p:txBody>
      </p:sp>
      <p:sp>
        <p:nvSpPr>
          <p:cNvPr id="2341" name="Google Shape;2341;p41"/>
          <p:cNvSpPr txBox="1">
            <a:spLocks noGrp="1"/>
          </p:cNvSpPr>
          <p:nvPr>
            <p:ph type="subTitle" idx="4294967295"/>
          </p:nvPr>
        </p:nvSpPr>
        <p:spPr>
          <a:xfrm flipH="1">
            <a:off x="6004399" y="3748175"/>
            <a:ext cx="345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rtan"/>
                <a:ea typeface="Spartan"/>
                <a:cs typeface="Spartan"/>
                <a:sym typeface="Spartan"/>
              </a:rPr>
              <a:t>advertisements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partan"/>
                <a:ea typeface="Spartan"/>
                <a:cs typeface="Spartan"/>
                <a:sym typeface="Spartan"/>
              </a:rPr>
              <a:t>Billboards, etc.</a:t>
            </a:r>
            <a:endParaRPr sz="2000"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342" name="Google Shape;2342;p41"/>
          <p:cNvGrpSpPr/>
          <p:nvPr/>
        </p:nvGrpSpPr>
        <p:grpSpPr>
          <a:xfrm>
            <a:off x="3443582" y="1822812"/>
            <a:ext cx="454412" cy="439276"/>
            <a:chOff x="4675986" y="2745684"/>
            <a:chExt cx="381346" cy="368644"/>
          </a:xfrm>
        </p:grpSpPr>
        <p:sp>
          <p:nvSpPr>
            <p:cNvPr id="2343" name="Google Shape;2343;p41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41"/>
          <p:cNvSpPr txBox="1"/>
          <p:nvPr/>
        </p:nvSpPr>
        <p:spPr>
          <a:xfrm>
            <a:off x="-353200" y="2033125"/>
            <a:ext cx="6357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346" name="Google Shape;2346;p41"/>
          <p:cNvGrpSpPr/>
          <p:nvPr/>
        </p:nvGrpSpPr>
        <p:grpSpPr>
          <a:xfrm>
            <a:off x="5189219" y="1787485"/>
            <a:ext cx="567974" cy="441536"/>
            <a:chOff x="2185128" y="2427549"/>
            <a:chExt cx="382758" cy="356595"/>
          </a:xfrm>
        </p:grpSpPr>
        <p:sp>
          <p:nvSpPr>
            <p:cNvPr id="2347" name="Google Shape;2347;p41"/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1" name="Google Shape;2351;p41"/>
          <p:cNvGrpSpPr/>
          <p:nvPr/>
        </p:nvGrpSpPr>
        <p:grpSpPr>
          <a:xfrm>
            <a:off x="5246001" y="3610349"/>
            <a:ext cx="454423" cy="410061"/>
            <a:chOff x="3122257" y="1508594"/>
            <a:chExt cx="294850" cy="349434"/>
          </a:xfrm>
        </p:grpSpPr>
        <p:sp>
          <p:nvSpPr>
            <p:cNvPr id="2352" name="Google Shape;2352;p41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7" name="Google Shape;2357;p41"/>
          <p:cNvGrpSpPr/>
          <p:nvPr/>
        </p:nvGrpSpPr>
        <p:grpSpPr>
          <a:xfrm>
            <a:off x="3472719" y="3637568"/>
            <a:ext cx="396131" cy="355612"/>
            <a:chOff x="1865381" y="4277506"/>
            <a:chExt cx="396131" cy="355612"/>
          </a:xfrm>
        </p:grpSpPr>
        <p:sp>
          <p:nvSpPr>
            <p:cNvPr id="2358" name="Google Shape;2358;p41"/>
            <p:cNvSpPr/>
            <p:nvPr/>
          </p:nvSpPr>
          <p:spPr>
            <a:xfrm>
              <a:off x="1865381" y="4277506"/>
              <a:ext cx="396131" cy="355612"/>
            </a:xfrm>
            <a:custGeom>
              <a:avLst/>
              <a:gdLst/>
              <a:ahLst/>
              <a:cxnLst/>
              <a:rect l="l" t="t" r="r" b="b"/>
              <a:pathLst>
                <a:path w="12455" h="11181" extrusionOk="0">
                  <a:moveTo>
                    <a:pt x="6240" y="322"/>
                  </a:moveTo>
                  <a:cubicBezTo>
                    <a:pt x="6883" y="322"/>
                    <a:pt x="7395" y="846"/>
                    <a:pt x="7395" y="1489"/>
                  </a:cubicBezTo>
                  <a:cubicBezTo>
                    <a:pt x="7395" y="2132"/>
                    <a:pt x="6883" y="2644"/>
                    <a:pt x="6240" y="2644"/>
                  </a:cubicBezTo>
                  <a:cubicBezTo>
                    <a:pt x="5597" y="2644"/>
                    <a:pt x="5073" y="2132"/>
                    <a:pt x="5073" y="1489"/>
                  </a:cubicBezTo>
                  <a:cubicBezTo>
                    <a:pt x="5073" y="834"/>
                    <a:pt x="5597" y="322"/>
                    <a:pt x="6240" y="322"/>
                  </a:cubicBezTo>
                  <a:close/>
                  <a:moveTo>
                    <a:pt x="8621" y="3703"/>
                  </a:moveTo>
                  <a:cubicBezTo>
                    <a:pt x="8943" y="3703"/>
                    <a:pt x="9276" y="3751"/>
                    <a:pt x="9585" y="3834"/>
                  </a:cubicBezTo>
                  <a:cubicBezTo>
                    <a:pt x="9657" y="4156"/>
                    <a:pt x="9705" y="4477"/>
                    <a:pt x="9705" y="4811"/>
                  </a:cubicBezTo>
                  <a:cubicBezTo>
                    <a:pt x="9705" y="6239"/>
                    <a:pt x="8847" y="7466"/>
                    <a:pt x="7609" y="7990"/>
                  </a:cubicBezTo>
                  <a:cubicBezTo>
                    <a:pt x="7669" y="7728"/>
                    <a:pt x="7692" y="7454"/>
                    <a:pt x="7692" y="7192"/>
                  </a:cubicBezTo>
                  <a:cubicBezTo>
                    <a:pt x="7692" y="6382"/>
                    <a:pt x="7454" y="5620"/>
                    <a:pt x="7002" y="4965"/>
                  </a:cubicBezTo>
                  <a:cubicBezTo>
                    <a:pt x="6859" y="4775"/>
                    <a:pt x="6704" y="4584"/>
                    <a:pt x="6526" y="4418"/>
                  </a:cubicBezTo>
                  <a:cubicBezTo>
                    <a:pt x="7097" y="3977"/>
                    <a:pt x="7835" y="3703"/>
                    <a:pt x="8621" y="3703"/>
                  </a:cubicBezTo>
                  <a:close/>
                  <a:moveTo>
                    <a:pt x="10478" y="7918"/>
                  </a:moveTo>
                  <a:lnTo>
                    <a:pt x="10598" y="8168"/>
                  </a:lnTo>
                  <a:lnTo>
                    <a:pt x="10359" y="8168"/>
                  </a:lnTo>
                  <a:lnTo>
                    <a:pt x="10478" y="7918"/>
                  </a:lnTo>
                  <a:close/>
                  <a:moveTo>
                    <a:pt x="6240" y="4656"/>
                  </a:moveTo>
                  <a:cubicBezTo>
                    <a:pt x="6407" y="4823"/>
                    <a:pt x="6561" y="4989"/>
                    <a:pt x="6704" y="5180"/>
                  </a:cubicBezTo>
                  <a:cubicBezTo>
                    <a:pt x="7121" y="5775"/>
                    <a:pt x="7335" y="6454"/>
                    <a:pt x="7335" y="7192"/>
                  </a:cubicBezTo>
                  <a:cubicBezTo>
                    <a:pt x="7335" y="7513"/>
                    <a:pt x="7299" y="7847"/>
                    <a:pt x="7204" y="8144"/>
                  </a:cubicBezTo>
                  <a:cubicBezTo>
                    <a:pt x="6907" y="8228"/>
                    <a:pt x="6585" y="8275"/>
                    <a:pt x="6252" y="8275"/>
                  </a:cubicBezTo>
                  <a:cubicBezTo>
                    <a:pt x="5930" y="8275"/>
                    <a:pt x="5597" y="8228"/>
                    <a:pt x="5299" y="8144"/>
                  </a:cubicBezTo>
                  <a:cubicBezTo>
                    <a:pt x="5180" y="7847"/>
                    <a:pt x="5133" y="7513"/>
                    <a:pt x="5133" y="7192"/>
                  </a:cubicBezTo>
                  <a:cubicBezTo>
                    <a:pt x="5133" y="6192"/>
                    <a:pt x="5549" y="5299"/>
                    <a:pt x="6240" y="4656"/>
                  </a:cubicBezTo>
                  <a:close/>
                  <a:moveTo>
                    <a:pt x="5430" y="8561"/>
                  </a:moveTo>
                  <a:lnTo>
                    <a:pt x="5430" y="8561"/>
                  </a:lnTo>
                  <a:cubicBezTo>
                    <a:pt x="5704" y="8621"/>
                    <a:pt x="5966" y="8644"/>
                    <a:pt x="6252" y="8644"/>
                  </a:cubicBezTo>
                  <a:cubicBezTo>
                    <a:pt x="6537" y="8644"/>
                    <a:pt x="6799" y="8621"/>
                    <a:pt x="7061" y="8561"/>
                  </a:cubicBezTo>
                  <a:lnTo>
                    <a:pt x="7061" y="8561"/>
                  </a:lnTo>
                  <a:cubicBezTo>
                    <a:pt x="6847" y="8990"/>
                    <a:pt x="6585" y="9395"/>
                    <a:pt x="6240" y="9716"/>
                  </a:cubicBezTo>
                  <a:cubicBezTo>
                    <a:pt x="5895" y="9395"/>
                    <a:pt x="5609" y="9002"/>
                    <a:pt x="5430" y="8561"/>
                  </a:cubicBezTo>
                  <a:close/>
                  <a:moveTo>
                    <a:pt x="2470" y="7643"/>
                  </a:moveTo>
                  <a:cubicBezTo>
                    <a:pt x="2693" y="7643"/>
                    <a:pt x="2903" y="7736"/>
                    <a:pt x="3049" y="7882"/>
                  </a:cubicBezTo>
                  <a:cubicBezTo>
                    <a:pt x="3216" y="8049"/>
                    <a:pt x="3323" y="8263"/>
                    <a:pt x="3323" y="8502"/>
                  </a:cubicBezTo>
                  <a:cubicBezTo>
                    <a:pt x="3323" y="8692"/>
                    <a:pt x="3263" y="8859"/>
                    <a:pt x="3144" y="9002"/>
                  </a:cubicBezTo>
                  <a:cubicBezTo>
                    <a:pt x="2954" y="9275"/>
                    <a:pt x="2799" y="9549"/>
                    <a:pt x="2739" y="9847"/>
                  </a:cubicBezTo>
                  <a:lnTo>
                    <a:pt x="2192" y="9847"/>
                  </a:lnTo>
                  <a:cubicBezTo>
                    <a:pt x="2132" y="9537"/>
                    <a:pt x="2001" y="9252"/>
                    <a:pt x="1799" y="9002"/>
                  </a:cubicBezTo>
                  <a:cubicBezTo>
                    <a:pt x="1680" y="8835"/>
                    <a:pt x="1620" y="8656"/>
                    <a:pt x="1620" y="8454"/>
                  </a:cubicBezTo>
                  <a:cubicBezTo>
                    <a:pt x="1644" y="8025"/>
                    <a:pt x="2001" y="7668"/>
                    <a:pt x="2430" y="7644"/>
                  </a:cubicBezTo>
                  <a:cubicBezTo>
                    <a:pt x="2443" y="7644"/>
                    <a:pt x="2457" y="7643"/>
                    <a:pt x="2470" y="7643"/>
                  </a:cubicBezTo>
                  <a:close/>
                  <a:moveTo>
                    <a:pt x="10300" y="8525"/>
                  </a:moveTo>
                  <a:lnTo>
                    <a:pt x="10300" y="10145"/>
                  </a:lnTo>
                  <a:lnTo>
                    <a:pt x="10109" y="10145"/>
                  </a:lnTo>
                  <a:lnTo>
                    <a:pt x="10109" y="8585"/>
                  </a:lnTo>
                  <a:cubicBezTo>
                    <a:pt x="10109" y="8561"/>
                    <a:pt x="10133" y="8525"/>
                    <a:pt x="10169" y="8525"/>
                  </a:cubicBezTo>
                  <a:close/>
                  <a:moveTo>
                    <a:pt x="10788" y="8525"/>
                  </a:moveTo>
                  <a:cubicBezTo>
                    <a:pt x="10824" y="8525"/>
                    <a:pt x="10848" y="8561"/>
                    <a:pt x="10848" y="8585"/>
                  </a:cubicBezTo>
                  <a:lnTo>
                    <a:pt x="10848" y="10145"/>
                  </a:lnTo>
                  <a:lnTo>
                    <a:pt x="10657" y="10145"/>
                  </a:lnTo>
                  <a:lnTo>
                    <a:pt x="10657" y="8525"/>
                  </a:lnTo>
                  <a:close/>
                  <a:moveTo>
                    <a:pt x="2847" y="10252"/>
                  </a:moveTo>
                  <a:lnTo>
                    <a:pt x="2847" y="10323"/>
                  </a:lnTo>
                  <a:lnTo>
                    <a:pt x="2073" y="10323"/>
                  </a:lnTo>
                  <a:lnTo>
                    <a:pt x="2073" y="10252"/>
                  </a:lnTo>
                  <a:close/>
                  <a:moveTo>
                    <a:pt x="2489" y="4013"/>
                  </a:moveTo>
                  <a:lnTo>
                    <a:pt x="2489" y="4013"/>
                  </a:lnTo>
                  <a:cubicBezTo>
                    <a:pt x="2430" y="4287"/>
                    <a:pt x="2394" y="4549"/>
                    <a:pt x="2394" y="4823"/>
                  </a:cubicBezTo>
                  <a:cubicBezTo>
                    <a:pt x="2394" y="6501"/>
                    <a:pt x="3489" y="7930"/>
                    <a:pt x="4990" y="8454"/>
                  </a:cubicBezTo>
                  <a:cubicBezTo>
                    <a:pt x="5180" y="9025"/>
                    <a:pt x="5525" y="9549"/>
                    <a:pt x="5954" y="9966"/>
                  </a:cubicBezTo>
                  <a:cubicBezTo>
                    <a:pt x="5371" y="10383"/>
                    <a:pt x="4644" y="10657"/>
                    <a:pt x="3859" y="10657"/>
                  </a:cubicBezTo>
                  <a:cubicBezTo>
                    <a:pt x="3644" y="10657"/>
                    <a:pt x="3430" y="10645"/>
                    <a:pt x="3216" y="10597"/>
                  </a:cubicBezTo>
                  <a:lnTo>
                    <a:pt x="3216" y="10192"/>
                  </a:lnTo>
                  <a:cubicBezTo>
                    <a:pt x="3216" y="10085"/>
                    <a:pt x="3168" y="10002"/>
                    <a:pt x="3097" y="9942"/>
                  </a:cubicBezTo>
                  <a:cubicBezTo>
                    <a:pt x="3156" y="9680"/>
                    <a:pt x="3263" y="9454"/>
                    <a:pt x="3430" y="9240"/>
                  </a:cubicBezTo>
                  <a:cubicBezTo>
                    <a:pt x="3585" y="9025"/>
                    <a:pt x="3680" y="8775"/>
                    <a:pt x="3680" y="8513"/>
                  </a:cubicBezTo>
                  <a:cubicBezTo>
                    <a:pt x="3680" y="8180"/>
                    <a:pt x="3549" y="7871"/>
                    <a:pt x="3311" y="7632"/>
                  </a:cubicBezTo>
                  <a:cubicBezTo>
                    <a:pt x="3072" y="7416"/>
                    <a:pt x="2769" y="7298"/>
                    <a:pt x="2462" y="7298"/>
                  </a:cubicBezTo>
                  <a:cubicBezTo>
                    <a:pt x="2447" y="7298"/>
                    <a:pt x="2433" y="7298"/>
                    <a:pt x="2418" y="7299"/>
                  </a:cubicBezTo>
                  <a:cubicBezTo>
                    <a:pt x="1787" y="7335"/>
                    <a:pt x="1275" y="7835"/>
                    <a:pt x="1263" y="8466"/>
                  </a:cubicBezTo>
                  <a:cubicBezTo>
                    <a:pt x="1251" y="8752"/>
                    <a:pt x="1346" y="9025"/>
                    <a:pt x="1525" y="9252"/>
                  </a:cubicBezTo>
                  <a:cubicBezTo>
                    <a:pt x="1680" y="9466"/>
                    <a:pt x="1787" y="9704"/>
                    <a:pt x="1846" y="9954"/>
                  </a:cubicBezTo>
                  <a:lnTo>
                    <a:pt x="1799" y="10002"/>
                  </a:lnTo>
                  <a:cubicBezTo>
                    <a:pt x="906" y="9347"/>
                    <a:pt x="382" y="8311"/>
                    <a:pt x="382" y="7204"/>
                  </a:cubicBezTo>
                  <a:cubicBezTo>
                    <a:pt x="382" y="5775"/>
                    <a:pt x="1251" y="4537"/>
                    <a:pt x="2489" y="4013"/>
                  </a:cubicBezTo>
                  <a:close/>
                  <a:moveTo>
                    <a:pt x="2847" y="10680"/>
                  </a:moveTo>
                  <a:lnTo>
                    <a:pt x="2847" y="10788"/>
                  </a:lnTo>
                  <a:lnTo>
                    <a:pt x="2073" y="10788"/>
                  </a:lnTo>
                  <a:lnTo>
                    <a:pt x="2073" y="10680"/>
                  </a:lnTo>
                  <a:close/>
                  <a:moveTo>
                    <a:pt x="10848" y="10526"/>
                  </a:moveTo>
                  <a:lnTo>
                    <a:pt x="10848" y="10728"/>
                  </a:lnTo>
                  <a:cubicBezTo>
                    <a:pt x="10848" y="10764"/>
                    <a:pt x="10824" y="10788"/>
                    <a:pt x="10788" y="10788"/>
                  </a:cubicBezTo>
                  <a:lnTo>
                    <a:pt x="10169" y="10788"/>
                  </a:lnTo>
                  <a:cubicBezTo>
                    <a:pt x="10133" y="10788"/>
                    <a:pt x="10109" y="10764"/>
                    <a:pt x="10109" y="10728"/>
                  </a:cubicBezTo>
                  <a:lnTo>
                    <a:pt x="10109" y="10526"/>
                  </a:lnTo>
                  <a:close/>
                  <a:moveTo>
                    <a:pt x="6228" y="0"/>
                  </a:moveTo>
                  <a:cubicBezTo>
                    <a:pt x="5454" y="0"/>
                    <a:pt x="4823" y="584"/>
                    <a:pt x="4716" y="1310"/>
                  </a:cubicBezTo>
                  <a:cubicBezTo>
                    <a:pt x="4049" y="1596"/>
                    <a:pt x="3466" y="2072"/>
                    <a:pt x="3049" y="2667"/>
                  </a:cubicBezTo>
                  <a:cubicBezTo>
                    <a:pt x="2858" y="2941"/>
                    <a:pt x="2692" y="3263"/>
                    <a:pt x="2597" y="3584"/>
                  </a:cubicBezTo>
                  <a:cubicBezTo>
                    <a:pt x="1084" y="4108"/>
                    <a:pt x="1" y="5537"/>
                    <a:pt x="1" y="7216"/>
                  </a:cubicBezTo>
                  <a:cubicBezTo>
                    <a:pt x="1" y="8502"/>
                    <a:pt x="632" y="9692"/>
                    <a:pt x="1704" y="10407"/>
                  </a:cubicBezTo>
                  <a:lnTo>
                    <a:pt x="1704" y="10847"/>
                  </a:lnTo>
                  <a:cubicBezTo>
                    <a:pt x="1704" y="11026"/>
                    <a:pt x="1846" y="11180"/>
                    <a:pt x="2025" y="11180"/>
                  </a:cubicBezTo>
                  <a:lnTo>
                    <a:pt x="2858" y="11180"/>
                  </a:lnTo>
                  <a:cubicBezTo>
                    <a:pt x="2989" y="11180"/>
                    <a:pt x="3108" y="11097"/>
                    <a:pt x="3156" y="10978"/>
                  </a:cubicBezTo>
                  <a:cubicBezTo>
                    <a:pt x="3382" y="11026"/>
                    <a:pt x="3609" y="11038"/>
                    <a:pt x="3823" y="11038"/>
                  </a:cubicBezTo>
                  <a:cubicBezTo>
                    <a:pt x="4716" y="11038"/>
                    <a:pt x="5549" y="10728"/>
                    <a:pt x="6204" y="10204"/>
                  </a:cubicBezTo>
                  <a:cubicBezTo>
                    <a:pt x="6764" y="10645"/>
                    <a:pt x="7419" y="10919"/>
                    <a:pt x="8157" y="11014"/>
                  </a:cubicBezTo>
                  <a:lnTo>
                    <a:pt x="8169" y="11014"/>
                  </a:lnTo>
                  <a:cubicBezTo>
                    <a:pt x="8264" y="11014"/>
                    <a:pt x="8335" y="10942"/>
                    <a:pt x="8347" y="10847"/>
                  </a:cubicBezTo>
                  <a:cubicBezTo>
                    <a:pt x="8371" y="10740"/>
                    <a:pt x="8288" y="10657"/>
                    <a:pt x="8192" y="10645"/>
                  </a:cubicBezTo>
                  <a:cubicBezTo>
                    <a:pt x="7550" y="10561"/>
                    <a:pt x="6966" y="10323"/>
                    <a:pt x="6490" y="9954"/>
                  </a:cubicBezTo>
                  <a:cubicBezTo>
                    <a:pt x="6918" y="9537"/>
                    <a:pt x="7264" y="9014"/>
                    <a:pt x="7454" y="8442"/>
                  </a:cubicBezTo>
                  <a:cubicBezTo>
                    <a:pt x="8966" y="7918"/>
                    <a:pt x="10050" y="6489"/>
                    <a:pt x="10050" y="4811"/>
                  </a:cubicBezTo>
                  <a:cubicBezTo>
                    <a:pt x="10050" y="4525"/>
                    <a:pt x="10014" y="4251"/>
                    <a:pt x="9955" y="4001"/>
                  </a:cubicBezTo>
                  <a:lnTo>
                    <a:pt x="9955" y="4001"/>
                  </a:lnTo>
                  <a:cubicBezTo>
                    <a:pt x="11193" y="4537"/>
                    <a:pt x="12062" y="5763"/>
                    <a:pt x="12062" y="7192"/>
                  </a:cubicBezTo>
                  <a:cubicBezTo>
                    <a:pt x="12062" y="8037"/>
                    <a:pt x="11741" y="8859"/>
                    <a:pt x="11181" y="9490"/>
                  </a:cubicBezTo>
                  <a:lnTo>
                    <a:pt x="11181" y="8597"/>
                  </a:lnTo>
                  <a:cubicBezTo>
                    <a:pt x="11181" y="8466"/>
                    <a:pt x="11109" y="8335"/>
                    <a:pt x="11002" y="8263"/>
                  </a:cubicBezTo>
                  <a:lnTo>
                    <a:pt x="10717" y="7644"/>
                  </a:lnTo>
                  <a:cubicBezTo>
                    <a:pt x="10669" y="7549"/>
                    <a:pt x="10574" y="7466"/>
                    <a:pt x="10455" y="7466"/>
                  </a:cubicBezTo>
                  <a:cubicBezTo>
                    <a:pt x="10336" y="7466"/>
                    <a:pt x="10228" y="7525"/>
                    <a:pt x="10181" y="7644"/>
                  </a:cubicBezTo>
                  <a:lnTo>
                    <a:pt x="9895" y="8263"/>
                  </a:lnTo>
                  <a:cubicBezTo>
                    <a:pt x="9800" y="8335"/>
                    <a:pt x="9716" y="8466"/>
                    <a:pt x="9716" y="8597"/>
                  </a:cubicBezTo>
                  <a:lnTo>
                    <a:pt x="9716" y="10478"/>
                  </a:lnTo>
                  <a:cubicBezTo>
                    <a:pt x="9466" y="10561"/>
                    <a:pt x="9216" y="10621"/>
                    <a:pt x="8943" y="10645"/>
                  </a:cubicBezTo>
                  <a:cubicBezTo>
                    <a:pt x="8847" y="10657"/>
                    <a:pt x="8764" y="10740"/>
                    <a:pt x="8788" y="10835"/>
                  </a:cubicBezTo>
                  <a:cubicBezTo>
                    <a:pt x="8800" y="10919"/>
                    <a:pt x="8871" y="11002"/>
                    <a:pt x="8966" y="11002"/>
                  </a:cubicBezTo>
                  <a:lnTo>
                    <a:pt x="8978" y="11002"/>
                  </a:lnTo>
                  <a:cubicBezTo>
                    <a:pt x="9228" y="10966"/>
                    <a:pt x="9478" y="10919"/>
                    <a:pt x="9740" y="10847"/>
                  </a:cubicBezTo>
                  <a:cubicBezTo>
                    <a:pt x="9776" y="11026"/>
                    <a:pt x="9943" y="11157"/>
                    <a:pt x="10133" y="11157"/>
                  </a:cubicBezTo>
                  <a:lnTo>
                    <a:pt x="10764" y="11157"/>
                  </a:lnTo>
                  <a:cubicBezTo>
                    <a:pt x="11002" y="11157"/>
                    <a:pt x="11193" y="10966"/>
                    <a:pt x="11193" y="10728"/>
                  </a:cubicBezTo>
                  <a:lnTo>
                    <a:pt x="11193" y="10014"/>
                  </a:lnTo>
                  <a:cubicBezTo>
                    <a:pt x="12002" y="9287"/>
                    <a:pt x="12455" y="8263"/>
                    <a:pt x="12455" y="7192"/>
                  </a:cubicBezTo>
                  <a:cubicBezTo>
                    <a:pt x="12455" y="5501"/>
                    <a:pt x="11371" y="4072"/>
                    <a:pt x="9871" y="3560"/>
                  </a:cubicBezTo>
                  <a:cubicBezTo>
                    <a:pt x="9740" y="3168"/>
                    <a:pt x="9538" y="2798"/>
                    <a:pt x="9276" y="2465"/>
                  </a:cubicBezTo>
                  <a:cubicBezTo>
                    <a:pt x="9242" y="2425"/>
                    <a:pt x="9189" y="2403"/>
                    <a:pt x="9137" y="2403"/>
                  </a:cubicBezTo>
                  <a:cubicBezTo>
                    <a:pt x="9097" y="2403"/>
                    <a:pt x="9057" y="2416"/>
                    <a:pt x="9026" y="2441"/>
                  </a:cubicBezTo>
                  <a:cubicBezTo>
                    <a:pt x="8943" y="2501"/>
                    <a:pt x="8931" y="2620"/>
                    <a:pt x="8990" y="2691"/>
                  </a:cubicBezTo>
                  <a:cubicBezTo>
                    <a:pt x="9169" y="2929"/>
                    <a:pt x="9324" y="3168"/>
                    <a:pt x="9443" y="3441"/>
                  </a:cubicBezTo>
                  <a:cubicBezTo>
                    <a:pt x="9169" y="3382"/>
                    <a:pt x="8907" y="3346"/>
                    <a:pt x="8621" y="3346"/>
                  </a:cubicBezTo>
                  <a:cubicBezTo>
                    <a:pt x="7728" y="3346"/>
                    <a:pt x="6895" y="3656"/>
                    <a:pt x="6240" y="4180"/>
                  </a:cubicBezTo>
                  <a:cubicBezTo>
                    <a:pt x="5930" y="3930"/>
                    <a:pt x="5573" y="3739"/>
                    <a:pt x="5192" y="3584"/>
                  </a:cubicBezTo>
                  <a:cubicBezTo>
                    <a:pt x="5175" y="3580"/>
                    <a:pt x="5158" y="3577"/>
                    <a:pt x="5140" y="3577"/>
                  </a:cubicBezTo>
                  <a:cubicBezTo>
                    <a:pt x="5068" y="3577"/>
                    <a:pt x="4992" y="3615"/>
                    <a:pt x="4954" y="3691"/>
                  </a:cubicBezTo>
                  <a:cubicBezTo>
                    <a:pt x="4930" y="3775"/>
                    <a:pt x="4978" y="3882"/>
                    <a:pt x="5061" y="3930"/>
                  </a:cubicBezTo>
                  <a:cubicBezTo>
                    <a:pt x="5394" y="4049"/>
                    <a:pt x="5692" y="4215"/>
                    <a:pt x="5954" y="4418"/>
                  </a:cubicBezTo>
                  <a:cubicBezTo>
                    <a:pt x="5228" y="5120"/>
                    <a:pt x="4775" y="6096"/>
                    <a:pt x="4775" y="7192"/>
                  </a:cubicBezTo>
                  <a:cubicBezTo>
                    <a:pt x="4775" y="7466"/>
                    <a:pt x="4811" y="7740"/>
                    <a:pt x="4871" y="7990"/>
                  </a:cubicBezTo>
                  <a:cubicBezTo>
                    <a:pt x="3632" y="7454"/>
                    <a:pt x="2775" y="6239"/>
                    <a:pt x="2775" y="4811"/>
                  </a:cubicBezTo>
                  <a:cubicBezTo>
                    <a:pt x="2775" y="4477"/>
                    <a:pt x="2811" y="4156"/>
                    <a:pt x="2906" y="3858"/>
                  </a:cubicBezTo>
                  <a:cubicBezTo>
                    <a:pt x="3204" y="3763"/>
                    <a:pt x="3525" y="3715"/>
                    <a:pt x="3859" y="3715"/>
                  </a:cubicBezTo>
                  <a:cubicBezTo>
                    <a:pt x="4025" y="3715"/>
                    <a:pt x="4168" y="3739"/>
                    <a:pt x="4335" y="3751"/>
                  </a:cubicBezTo>
                  <a:cubicBezTo>
                    <a:pt x="4342" y="3752"/>
                    <a:pt x="4349" y="3752"/>
                    <a:pt x="4356" y="3752"/>
                  </a:cubicBezTo>
                  <a:cubicBezTo>
                    <a:pt x="4444" y="3752"/>
                    <a:pt x="4526" y="3684"/>
                    <a:pt x="4537" y="3596"/>
                  </a:cubicBezTo>
                  <a:cubicBezTo>
                    <a:pt x="4549" y="3501"/>
                    <a:pt x="4478" y="3406"/>
                    <a:pt x="4394" y="3394"/>
                  </a:cubicBezTo>
                  <a:cubicBezTo>
                    <a:pt x="4216" y="3358"/>
                    <a:pt x="4049" y="3358"/>
                    <a:pt x="3870" y="3358"/>
                  </a:cubicBezTo>
                  <a:cubicBezTo>
                    <a:pt x="3585" y="3358"/>
                    <a:pt x="3323" y="3394"/>
                    <a:pt x="3049" y="3453"/>
                  </a:cubicBezTo>
                  <a:cubicBezTo>
                    <a:pt x="3144" y="3239"/>
                    <a:pt x="3239" y="3048"/>
                    <a:pt x="3382" y="2858"/>
                  </a:cubicBezTo>
                  <a:cubicBezTo>
                    <a:pt x="3716" y="2346"/>
                    <a:pt x="4192" y="1953"/>
                    <a:pt x="4728" y="1691"/>
                  </a:cubicBezTo>
                  <a:cubicBezTo>
                    <a:pt x="4835" y="2441"/>
                    <a:pt x="5466" y="3025"/>
                    <a:pt x="6240" y="3025"/>
                  </a:cubicBezTo>
                  <a:cubicBezTo>
                    <a:pt x="7014" y="3025"/>
                    <a:pt x="7657" y="2441"/>
                    <a:pt x="7740" y="1691"/>
                  </a:cubicBezTo>
                  <a:cubicBezTo>
                    <a:pt x="7990" y="1810"/>
                    <a:pt x="8228" y="1977"/>
                    <a:pt x="8454" y="2156"/>
                  </a:cubicBezTo>
                  <a:cubicBezTo>
                    <a:pt x="8490" y="2191"/>
                    <a:pt x="8526" y="2203"/>
                    <a:pt x="8573" y="2203"/>
                  </a:cubicBezTo>
                  <a:cubicBezTo>
                    <a:pt x="8633" y="2203"/>
                    <a:pt x="8681" y="2191"/>
                    <a:pt x="8704" y="2144"/>
                  </a:cubicBezTo>
                  <a:cubicBezTo>
                    <a:pt x="8764" y="2072"/>
                    <a:pt x="8764" y="1953"/>
                    <a:pt x="8681" y="1894"/>
                  </a:cubicBezTo>
                  <a:cubicBezTo>
                    <a:pt x="8395" y="1655"/>
                    <a:pt x="8073" y="1453"/>
                    <a:pt x="7728" y="1310"/>
                  </a:cubicBezTo>
                  <a:cubicBezTo>
                    <a:pt x="7621" y="560"/>
                    <a:pt x="7002" y="0"/>
                    <a:pt x="6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2057770" y="4294553"/>
              <a:ext cx="22741" cy="35622"/>
            </a:xfrm>
            <a:custGeom>
              <a:avLst/>
              <a:gdLst/>
              <a:ahLst/>
              <a:cxnLst/>
              <a:rect l="l" t="t" r="r" b="b"/>
              <a:pathLst>
                <a:path w="715" h="1120" extrusionOk="0">
                  <a:moveTo>
                    <a:pt x="191" y="0"/>
                  </a:moveTo>
                  <a:cubicBezTo>
                    <a:pt x="84" y="0"/>
                    <a:pt x="12" y="72"/>
                    <a:pt x="12" y="179"/>
                  </a:cubicBezTo>
                  <a:lnTo>
                    <a:pt x="12" y="941"/>
                  </a:lnTo>
                  <a:cubicBezTo>
                    <a:pt x="0" y="1036"/>
                    <a:pt x="84" y="1119"/>
                    <a:pt x="191" y="1119"/>
                  </a:cubicBezTo>
                  <a:lnTo>
                    <a:pt x="536" y="1119"/>
                  </a:lnTo>
                  <a:cubicBezTo>
                    <a:pt x="631" y="1119"/>
                    <a:pt x="715" y="1036"/>
                    <a:pt x="715" y="941"/>
                  </a:cubicBezTo>
                  <a:cubicBezTo>
                    <a:pt x="715" y="834"/>
                    <a:pt x="631" y="750"/>
                    <a:pt x="536" y="750"/>
                  </a:cubicBezTo>
                  <a:lnTo>
                    <a:pt x="369" y="750"/>
                  </a:lnTo>
                  <a:lnTo>
                    <a:pt x="369" y="179"/>
                  </a:lnTo>
                  <a:cubicBezTo>
                    <a:pt x="369" y="72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2048292" y="4456250"/>
              <a:ext cx="30724" cy="64055"/>
            </a:xfrm>
            <a:custGeom>
              <a:avLst/>
              <a:gdLst/>
              <a:ahLst/>
              <a:cxnLst/>
              <a:rect l="l" t="t" r="r" b="b"/>
              <a:pathLst>
                <a:path w="966" h="2014" extrusionOk="0">
                  <a:moveTo>
                    <a:pt x="477" y="0"/>
                  </a:moveTo>
                  <a:cubicBezTo>
                    <a:pt x="370" y="0"/>
                    <a:pt x="298" y="84"/>
                    <a:pt x="298" y="179"/>
                  </a:cubicBezTo>
                  <a:lnTo>
                    <a:pt x="298" y="262"/>
                  </a:lnTo>
                  <a:cubicBezTo>
                    <a:pt x="120" y="334"/>
                    <a:pt x="1" y="512"/>
                    <a:pt x="1" y="703"/>
                  </a:cubicBezTo>
                  <a:cubicBezTo>
                    <a:pt x="1" y="977"/>
                    <a:pt x="215" y="1191"/>
                    <a:pt x="489" y="1191"/>
                  </a:cubicBezTo>
                  <a:cubicBezTo>
                    <a:pt x="560" y="1191"/>
                    <a:pt x="608" y="1250"/>
                    <a:pt x="608" y="1310"/>
                  </a:cubicBezTo>
                  <a:cubicBezTo>
                    <a:pt x="608" y="1381"/>
                    <a:pt x="548" y="1429"/>
                    <a:pt x="489" y="1429"/>
                  </a:cubicBezTo>
                  <a:cubicBezTo>
                    <a:pt x="441" y="1429"/>
                    <a:pt x="394" y="1405"/>
                    <a:pt x="382" y="1358"/>
                  </a:cubicBezTo>
                  <a:cubicBezTo>
                    <a:pt x="346" y="1287"/>
                    <a:pt x="284" y="1249"/>
                    <a:pt x="216" y="1249"/>
                  </a:cubicBezTo>
                  <a:cubicBezTo>
                    <a:pt x="192" y="1249"/>
                    <a:pt x="168" y="1253"/>
                    <a:pt x="144" y="1262"/>
                  </a:cubicBezTo>
                  <a:cubicBezTo>
                    <a:pt x="60" y="1310"/>
                    <a:pt x="13" y="1417"/>
                    <a:pt x="60" y="1500"/>
                  </a:cubicBezTo>
                  <a:cubicBezTo>
                    <a:pt x="120" y="1608"/>
                    <a:pt x="203" y="1703"/>
                    <a:pt x="310" y="1739"/>
                  </a:cubicBezTo>
                  <a:lnTo>
                    <a:pt x="310" y="1834"/>
                  </a:lnTo>
                  <a:cubicBezTo>
                    <a:pt x="310" y="1941"/>
                    <a:pt x="382" y="2012"/>
                    <a:pt x="489" y="2012"/>
                  </a:cubicBezTo>
                  <a:cubicBezTo>
                    <a:pt x="495" y="2013"/>
                    <a:pt x="501" y="2014"/>
                    <a:pt x="507" y="2014"/>
                  </a:cubicBezTo>
                  <a:cubicBezTo>
                    <a:pt x="586" y="2014"/>
                    <a:pt x="667" y="1945"/>
                    <a:pt x="667" y="1846"/>
                  </a:cubicBezTo>
                  <a:lnTo>
                    <a:pt x="667" y="1762"/>
                  </a:lnTo>
                  <a:cubicBezTo>
                    <a:pt x="846" y="1691"/>
                    <a:pt x="965" y="1512"/>
                    <a:pt x="965" y="1310"/>
                  </a:cubicBezTo>
                  <a:cubicBezTo>
                    <a:pt x="965" y="1048"/>
                    <a:pt x="739" y="822"/>
                    <a:pt x="477" y="822"/>
                  </a:cubicBezTo>
                  <a:cubicBezTo>
                    <a:pt x="394" y="822"/>
                    <a:pt x="358" y="762"/>
                    <a:pt x="358" y="703"/>
                  </a:cubicBezTo>
                  <a:cubicBezTo>
                    <a:pt x="358" y="631"/>
                    <a:pt x="417" y="584"/>
                    <a:pt x="477" y="584"/>
                  </a:cubicBezTo>
                  <a:cubicBezTo>
                    <a:pt x="513" y="584"/>
                    <a:pt x="548" y="596"/>
                    <a:pt x="572" y="643"/>
                  </a:cubicBezTo>
                  <a:cubicBezTo>
                    <a:pt x="608" y="700"/>
                    <a:pt x="660" y="727"/>
                    <a:pt x="717" y="727"/>
                  </a:cubicBezTo>
                  <a:cubicBezTo>
                    <a:pt x="755" y="727"/>
                    <a:pt x="796" y="715"/>
                    <a:pt x="834" y="691"/>
                  </a:cubicBezTo>
                  <a:cubicBezTo>
                    <a:pt x="917" y="631"/>
                    <a:pt x="929" y="524"/>
                    <a:pt x="870" y="441"/>
                  </a:cubicBezTo>
                  <a:cubicBezTo>
                    <a:pt x="810" y="357"/>
                    <a:pt x="739" y="286"/>
                    <a:pt x="656" y="262"/>
                  </a:cubicBezTo>
                  <a:lnTo>
                    <a:pt x="656" y="179"/>
                  </a:lnTo>
                  <a:cubicBezTo>
                    <a:pt x="656" y="84"/>
                    <a:pt x="57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1898713" y="4487196"/>
              <a:ext cx="17461" cy="16030"/>
            </a:xfrm>
            <a:custGeom>
              <a:avLst/>
              <a:gdLst/>
              <a:ahLst/>
              <a:cxnLst/>
              <a:rect l="l" t="t" r="r" b="b"/>
              <a:pathLst>
                <a:path w="549" h="504" extrusionOk="0">
                  <a:moveTo>
                    <a:pt x="193" y="1"/>
                  </a:moveTo>
                  <a:cubicBezTo>
                    <a:pt x="147" y="1"/>
                    <a:pt x="102" y="21"/>
                    <a:pt x="72" y="63"/>
                  </a:cubicBezTo>
                  <a:cubicBezTo>
                    <a:pt x="1" y="135"/>
                    <a:pt x="1" y="254"/>
                    <a:pt x="72" y="313"/>
                  </a:cubicBezTo>
                  <a:lnTo>
                    <a:pt x="203" y="444"/>
                  </a:lnTo>
                  <a:cubicBezTo>
                    <a:pt x="227" y="480"/>
                    <a:pt x="298" y="504"/>
                    <a:pt x="334" y="504"/>
                  </a:cubicBezTo>
                  <a:cubicBezTo>
                    <a:pt x="382" y="504"/>
                    <a:pt x="429" y="492"/>
                    <a:pt x="465" y="444"/>
                  </a:cubicBezTo>
                  <a:cubicBezTo>
                    <a:pt x="548" y="373"/>
                    <a:pt x="548" y="254"/>
                    <a:pt x="465" y="194"/>
                  </a:cubicBezTo>
                  <a:lnTo>
                    <a:pt x="322" y="63"/>
                  </a:lnTo>
                  <a:cubicBezTo>
                    <a:pt x="286" y="21"/>
                    <a:pt x="239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1887740" y="4502494"/>
              <a:ext cx="19337" cy="13231"/>
            </a:xfrm>
            <a:custGeom>
              <a:avLst/>
              <a:gdLst/>
              <a:ahLst/>
              <a:cxnLst/>
              <a:rect l="l" t="t" r="r" b="b"/>
              <a:pathLst>
                <a:path w="608" h="416" extrusionOk="0">
                  <a:moveTo>
                    <a:pt x="190" y="0"/>
                  </a:moveTo>
                  <a:cubicBezTo>
                    <a:pt x="112" y="0"/>
                    <a:pt x="53" y="56"/>
                    <a:pt x="24" y="142"/>
                  </a:cubicBezTo>
                  <a:cubicBezTo>
                    <a:pt x="0" y="249"/>
                    <a:pt x="60" y="332"/>
                    <a:pt x="155" y="368"/>
                  </a:cubicBezTo>
                  <a:lnTo>
                    <a:pt x="358" y="416"/>
                  </a:lnTo>
                  <a:lnTo>
                    <a:pt x="405" y="416"/>
                  </a:lnTo>
                  <a:cubicBezTo>
                    <a:pt x="477" y="416"/>
                    <a:pt x="548" y="356"/>
                    <a:pt x="572" y="273"/>
                  </a:cubicBezTo>
                  <a:cubicBezTo>
                    <a:pt x="608" y="189"/>
                    <a:pt x="548" y="82"/>
                    <a:pt x="441" y="58"/>
                  </a:cubicBezTo>
                  <a:lnTo>
                    <a:pt x="250" y="11"/>
                  </a:lnTo>
                  <a:cubicBezTo>
                    <a:pt x="229" y="4"/>
                    <a:pt x="209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1913852" y="4477019"/>
              <a:ext cx="13676" cy="17874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75" y="0"/>
                  </a:moveTo>
                  <a:cubicBezTo>
                    <a:pt x="165" y="0"/>
                    <a:pt x="155" y="1"/>
                    <a:pt x="144" y="2"/>
                  </a:cubicBezTo>
                  <a:cubicBezTo>
                    <a:pt x="37" y="38"/>
                    <a:pt x="1" y="121"/>
                    <a:pt x="13" y="228"/>
                  </a:cubicBezTo>
                  <a:lnTo>
                    <a:pt x="60" y="419"/>
                  </a:lnTo>
                  <a:cubicBezTo>
                    <a:pt x="72" y="502"/>
                    <a:pt x="144" y="562"/>
                    <a:pt x="239" y="562"/>
                  </a:cubicBezTo>
                  <a:lnTo>
                    <a:pt x="275" y="562"/>
                  </a:lnTo>
                  <a:cubicBezTo>
                    <a:pt x="382" y="526"/>
                    <a:pt x="430" y="443"/>
                    <a:pt x="418" y="335"/>
                  </a:cubicBezTo>
                  <a:lnTo>
                    <a:pt x="370" y="145"/>
                  </a:lnTo>
                  <a:cubicBezTo>
                    <a:pt x="338" y="49"/>
                    <a:pt x="267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42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369" name="Google Shape;2369;p42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0" name="Google Shape;2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4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• </a:t>
            </a:r>
            <a:r>
              <a:rPr lang="en"/>
              <a:t>Results analysis</a:t>
            </a:r>
            <a:endParaRPr/>
          </a:p>
        </p:txBody>
      </p:sp>
      <p:sp>
        <p:nvSpPr>
          <p:cNvPr id="2376" name="Google Shape;2376;p43"/>
          <p:cNvSpPr txBox="1">
            <a:spLocks noGrp="1"/>
          </p:cNvSpPr>
          <p:nvPr>
            <p:ph type="subTitle" idx="4294967295"/>
          </p:nvPr>
        </p:nvSpPr>
        <p:spPr>
          <a:xfrm flipH="1">
            <a:off x="1218259" y="1444275"/>
            <a:ext cx="2975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Alzheimer's Disease:</a:t>
            </a:r>
            <a:endParaRPr sz="1800" b="1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77" name="Google Shape;2377;p43"/>
          <p:cNvSpPr txBox="1">
            <a:spLocks noGrp="1"/>
          </p:cNvSpPr>
          <p:nvPr>
            <p:ph type="subTitle" idx="4294967295"/>
          </p:nvPr>
        </p:nvSpPr>
        <p:spPr>
          <a:xfrm flipH="1">
            <a:off x="927159" y="1695500"/>
            <a:ext cx="29757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Variants</a:t>
            </a:r>
            <a:endParaRPr/>
          </a:p>
        </p:txBody>
      </p:sp>
      <p:sp>
        <p:nvSpPr>
          <p:cNvPr id="2378" name="Google Shape;2378;p43"/>
          <p:cNvSpPr txBox="1">
            <a:spLocks noGrp="1"/>
          </p:cNvSpPr>
          <p:nvPr>
            <p:ph type="subTitle" idx="4294967295"/>
          </p:nvPr>
        </p:nvSpPr>
        <p:spPr>
          <a:xfrm flipH="1">
            <a:off x="6656066" y="1684409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APOE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79" name="Google Shape;2379;p43"/>
          <p:cNvSpPr txBox="1">
            <a:spLocks noGrp="1"/>
          </p:cNvSpPr>
          <p:nvPr>
            <p:ph type="subTitle" idx="4294967295"/>
          </p:nvPr>
        </p:nvSpPr>
        <p:spPr>
          <a:xfrm flipH="1">
            <a:off x="6656066" y="2140120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TREM2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80" name="Google Shape;2380;p43"/>
          <p:cNvSpPr/>
          <p:nvPr/>
        </p:nvSpPr>
        <p:spPr>
          <a:xfrm flipH="1">
            <a:off x="6463398" y="1773790"/>
            <a:ext cx="192600" cy="19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3"/>
          <p:cNvSpPr/>
          <p:nvPr/>
        </p:nvSpPr>
        <p:spPr>
          <a:xfrm flipH="1">
            <a:off x="6463398" y="2202199"/>
            <a:ext cx="192600" cy="1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3"/>
          <p:cNvSpPr txBox="1">
            <a:spLocks noGrp="1"/>
          </p:cNvSpPr>
          <p:nvPr>
            <p:ph type="subTitle" idx="4294967295"/>
          </p:nvPr>
        </p:nvSpPr>
        <p:spPr>
          <a:xfrm flipH="1">
            <a:off x="6656066" y="2595856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PSEN1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83" name="Google Shape;2383;p43"/>
          <p:cNvSpPr/>
          <p:nvPr/>
        </p:nvSpPr>
        <p:spPr>
          <a:xfrm flipH="1">
            <a:off x="6463398" y="2657933"/>
            <a:ext cx="192600" cy="19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3"/>
          <p:cNvSpPr txBox="1">
            <a:spLocks noGrp="1"/>
          </p:cNvSpPr>
          <p:nvPr>
            <p:ph type="subTitle" idx="4294967295"/>
          </p:nvPr>
        </p:nvSpPr>
        <p:spPr>
          <a:xfrm flipH="1">
            <a:off x="6656066" y="3010117"/>
            <a:ext cx="1329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rtan"/>
                <a:ea typeface="Spartan"/>
                <a:cs typeface="Spartan"/>
                <a:sym typeface="Spartan"/>
              </a:rPr>
              <a:t>Cytosine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2385" name="Google Shape;2385;p43"/>
          <p:cNvSpPr/>
          <p:nvPr/>
        </p:nvSpPr>
        <p:spPr>
          <a:xfrm flipH="1">
            <a:off x="6463398" y="3072192"/>
            <a:ext cx="192600" cy="19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43"/>
          <p:cNvGrpSpPr/>
          <p:nvPr/>
        </p:nvGrpSpPr>
        <p:grpSpPr>
          <a:xfrm>
            <a:off x="4715348" y="1401389"/>
            <a:ext cx="1419325" cy="3054600"/>
            <a:chOff x="4715348" y="1401389"/>
            <a:chExt cx="1419325" cy="3054600"/>
          </a:xfrm>
        </p:grpSpPr>
        <p:grpSp>
          <p:nvGrpSpPr>
            <p:cNvPr id="2387" name="Google Shape;2387;p43"/>
            <p:cNvGrpSpPr/>
            <p:nvPr/>
          </p:nvGrpSpPr>
          <p:grpSpPr>
            <a:xfrm>
              <a:off x="4839785" y="1848743"/>
              <a:ext cx="1170452" cy="2159888"/>
              <a:chOff x="4971025" y="1848743"/>
              <a:chExt cx="1170452" cy="2159888"/>
            </a:xfrm>
          </p:grpSpPr>
          <p:grpSp>
            <p:nvGrpSpPr>
              <p:cNvPr id="2388" name="Google Shape;2388;p43"/>
              <p:cNvGrpSpPr/>
              <p:nvPr/>
            </p:nvGrpSpPr>
            <p:grpSpPr>
              <a:xfrm>
                <a:off x="5153113" y="1848743"/>
                <a:ext cx="806277" cy="0"/>
                <a:chOff x="5143695" y="1848743"/>
                <a:chExt cx="806277" cy="0"/>
              </a:xfrm>
            </p:grpSpPr>
            <p:cxnSp>
              <p:nvCxnSpPr>
                <p:cNvPr id="2389" name="Google Shape;2389;p43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0" name="Google Shape;2390;p43"/>
                <p:cNvCxnSpPr/>
                <p:nvPr/>
              </p:nvCxnSpPr>
              <p:spPr>
                <a:xfrm>
                  <a:off x="5542871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91" name="Google Shape;2391;p43"/>
              <p:cNvGrpSpPr/>
              <p:nvPr/>
            </p:nvGrpSpPr>
            <p:grpSpPr>
              <a:xfrm flipH="1">
                <a:off x="5007593" y="2388691"/>
                <a:ext cx="1097317" cy="41"/>
                <a:chOff x="5143695" y="1848743"/>
                <a:chExt cx="984318" cy="41"/>
              </a:xfrm>
            </p:grpSpPr>
            <p:cxnSp>
              <p:nvCxnSpPr>
                <p:cNvPr id="2392" name="Google Shape;2392;p43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3" name="Google Shape;2393;p43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94" name="Google Shape;2394;p43"/>
              <p:cNvGrpSpPr/>
              <p:nvPr/>
            </p:nvGrpSpPr>
            <p:grpSpPr>
              <a:xfrm flipH="1">
                <a:off x="4971025" y="2928668"/>
                <a:ext cx="1170452" cy="41"/>
                <a:chOff x="5143695" y="1848743"/>
                <a:chExt cx="984318" cy="41"/>
              </a:xfrm>
            </p:grpSpPr>
            <p:cxnSp>
              <p:nvCxnSpPr>
                <p:cNvPr id="2395" name="Google Shape;2395;p43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6" name="Google Shape;2396;p43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97" name="Google Shape;2397;p43"/>
              <p:cNvGrpSpPr/>
              <p:nvPr/>
            </p:nvGrpSpPr>
            <p:grpSpPr>
              <a:xfrm rot="10800000">
                <a:off x="5153113" y="4008631"/>
                <a:ext cx="806277" cy="0"/>
                <a:chOff x="5143695" y="1848743"/>
                <a:chExt cx="806277" cy="0"/>
              </a:xfrm>
            </p:grpSpPr>
            <p:cxnSp>
              <p:nvCxnSpPr>
                <p:cNvPr id="2398" name="Google Shape;2398;p43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9" name="Google Shape;2399;p43"/>
                <p:cNvCxnSpPr/>
                <p:nvPr/>
              </p:nvCxnSpPr>
              <p:spPr>
                <a:xfrm>
                  <a:off x="5542871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00" name="Google Shape;2400;p43"/>
              <p:cNvGrpSpPr/>
              <p:nvPr/>
            </p:nvGrpSpPr>
            <p:grpSpPr>
              <a:xfrm rot="10800000" flipH="1">
                <a:off x="5007593" y="3468643"/>
                <a:ext cx="1097317" cy="41"/>
                <a:chOff x="5143695" y="1848743"/>
                <a:chExt cx="984318" cy="41"/>
              </a:xfrm>
            </p:grpSpPr>
            <p:cxnSp>
              <p:nvCxnSpPr>
                <p:cNvPr id="2401" name="Google Shape;2401;p43"/>
                <p:cNvCxnSpPr/>
                <p:nvPr/>
              </p:nvCxnSpPr>
              <p:spPr>
                <a:xfrm>
                  <a:off x="5143695" y="1848743"/>
                  <a:ext cx="40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2" name="Google Shape;2402;p43"/>
                <p:cNvCxnSpPr/>
                <p:nvPr/>
              </p:nvCxnSpPr>
              <p:spPr>
                <a:xfrm>
                  <a:off x="5543012" y="1848784"/>
                  <a:ext cx="5850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2403" name="Google Shape;2403;p43"/>
            <p:cNvSpPr/>
            <p:nvPr/>
          </p:nvSpPr>
          <p:spPr>
            <a:xfrm>
              <a:off x="4841811" y="1401389"/>
              <a:ext cx="1166400" cy="30546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4" name="Google Shape;2404;p43"/>
            <p:cNvGrpSpPr/>
            <p:nvPr/>
          </p:nvGrpSpPr>
          <p:grpSpPr>
            <a:xfrm>
              <a:off x="4907948" y="1752440"/>
              <a:ext cx="1034125" cy="192600"/>
              <a:chOff x="4907948" y="1752440"/>
              <a:chExt cx="1034125" cy="192600"/>
            </a:xfrm>
          </p:grpSpPr>
          <p:sp>
            <p:nvSpPr>
              <p:cNvPr id="2405" name="Google Shape;2405;p43"/>
              <p:cNvSpPr/>
              <p:nvPr/>
            </p:nvSpPr>
            <p:spPr>
              <a:xfrm flipH="1">
                <a:off x="4907948" y="1752440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3"/>
              <p:cNvSpPr/>
              <p:nvPr/>
            </p:nvSpPr>
            <p:spPr>
              <a:xfrm flipH="1">
                <a:off x="5749473" y="1752440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43"/>
            <p:cNvGrpSpPr/>
            <p:nvPr/>
          </p:nvGrpSpPr>
          <p:grpSpPr>
            <a:xfrm>
              <a:off x="4770711" y="2292415"/>
              <a:ext cx="1308600" cy="192600"/>
              <a:chOff x="4766723" y="2292415"/>
              <a:chExt cx="1308600" cy="192600"/>
            </a:xfrm>
          </p:grpSpPr>
          <p:sp>
            <p:nvSpPr>
              <p:cNvPr id="2408" name="Google Shape;2408;p43"/>
              <p:cNvSpPr/>
              <p:nvPr/>
            </p:nvSpPr>
            <p:spPr>
              <a:xfrm flipH="1">
                <a:off x="5882723" y="2292415"/>
                <a:ext cx="192600" cy="1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3"/>
              <p:cNvSpPr/>
              <p:nvPr/>
            </p:nvSpPr>
            <p:spPr>
              <a:xfrm flipH="1">
                <a:off x="4766723" y="2292415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3"/>
            <p:cNvGrpSpPr/>
            <p:nvPr/>
          </p:nvGrpSpPr>
          <p:grpSpPr>
            <a:xfrm>
              <a:off x="4715348" y="2832377"/>
              <a:ext cx="1419325" cy="192600"/>
              <a:chOff x="4715348" y="2832377"/>
              <a:chExt cx="1419325" cy="192600"/>
            </a:xfrm>
          </p:grpSpPr>
          <p:sp>
            <p:nvSpPr>
              <p:cNvPr id="2411" name="Google Shape;2411;p43"/>
              <p:cNvSpPr/>
              <p:nvPr/>
            </p:nvSpPr>
            <p:spPr>
              <a:xfrm flipH="1">
                <a:off x="4715348" y="2832377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3"/>
              <p:cNvSpPr/>
              <p:nvPr/>
            </p:nvSpPr>
            <p:spPr>
              <a:xfrm flipH="1">
                <a:off x="5942073" y="2832377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3" name="Google Shape;2413;p43"/>
            <p:cNvGrpSpPr/>
            <p:nvPr/>
          </p:nvGrpSpPr>
          <p:grpSpPr>
            <a:xfrm>
              <a:off x="4770711" y="3372340"/>
              <a:ext cx="1308600" cy="192600"/>
              <a:chOff x="4766723" y="3372340"/>
              <a:chExt cx="1308600" cy="192600"/>
            </a:xfrm>
          </p:grpSpPr>
          <p:sp>
            <p:nvSpPr>
              <p:cNvPr id="2414" name="Google Shape;2414;p43"/>
              <p:cNvSpPr/>
              <p:nvPr/>
            </p:nvSpPr>
            <p:spPr>
              <a:xfrm flipH="1">
                <a:off x="5882723" y="3372340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3"/>
              <p:cNvSpPr/>
              <p:nvPr/>
            </p:nvSpPr>
            <p:spPr>
              <a:xfrm flipH="1">
                <a:off x="4766723" y="3372340"/>
                <a:ext cx="192600" cy="19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" name="Google Shape;2416;p43"/>
            <p:cNvGrpSpPr/>
            <p:nvPr/>
          </p:nvGrpSpPr>
          <p:grpSpPr>
            <a:xfrm>
              <a:off x="4907948" y="3912290"/>
              <a:ext cx="1034125" cy="192600"/>
              <a:chOff x="4907948" y="3912290"/>
              <a:chExt cx="1034125" cy="192600"/>
            </a:xfrm>
          </p:grpSpPr>
          <p:sp>
            <p:nvSpPr>
              <p:cNvPr id="2417" name="Google Shape;2417;p43"/>
              <p:cNvSpPr/>
              <p:nvPr/>
            </p:nvSpPr>
            <p:spPr>
              <a:xfrm flipH="1">
                <a:off x="4907948" y="3912290"/>
                <a:ext cx="192600" cy="19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3"/>
              <p:cNvSpPr/>
              <p:nvPr/>
            </p:nvSpPr>
            <p:spPr>
              <a:xfrm flipH="1">
                <a:off x="5749473" y="3912290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9" name="Google Shape;2419;p43"/>
          <p:cNvSpPr txBox="1"/>
          <p:nvPr/>
        </p:nvSpPr>
        <p:spPr>
          <a:xfrm>
            <a:off x="1105750" y="23948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Lifestyle modification example: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Cognitive stimulation: Journaling, thought recording, Breathing techniques.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>
                <a:solidFill>
                  <a:schemeClr val="lt1"/>
                </a:solidFill>
              </a:rPr>
              <a:t>Healthy diet: rich in omega 3 and fatty acids.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4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DEMO</a:t>
            </a:r>
            <a:endParaRPr/>
          </a:p>
        </p:txBody>
      </p:sp>
      <p:grpSp>
        <p:nvGrpSpPr>
          <p:cNvPr id="2425" name="Google Shape;2425;p44"/>
          <p:cNvGrpSpPr/>
          <p:nvPr/>
        </p:nvGrpSpPr>
        <p:grpSpPr>
          <a:xfrm>
            <a:off x="1872369" y="1401577"/>
            <a:ext cx="5384015" cy="3166940"/>
            <a:chOff x="2000825" y="1401450"/>
            <a:chExt cx="2925300" cy="2374374"/>
          </a:xfrm>
        </p:grpSpPr>
        <p:sp>
          <p:nvSpPr>
            <p:cNvPr id="2426" name="Google Shape;2426;p44"/>
            <p:cNvSpPr/>
            <p:nvPr/>
          </p:nvSpPr>
          <p:spPr>
            <a:xfrm>
              <a:off x="2950679" y="3370255"/>
              <a:ext cx="1025700" cy="363900"/>
            </a:xfrm>
            <a:prstGeom prst="trapezoid">
              <a:avLst>
                <a:gd name="adj" fmla="val 1846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001418" y="1401450"/>
              <a:ext cx="2924400" cy="2016600"/>
            </a:xfrm>
            <a:prstGeom prst="roundRect">
              <a:avLst>
                <a:gd name="adj" fmla="val 5810"/>
              </a:avLst>
            </a:pr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 rot="10800000">
              <a:off x="2000825" y="3143575"/>
              <a:ext cx="2925300" cy="274200"/>
            </a:xfrm>
            <a:prstGeom prst="round2SameRect">
              <a:avLst>
                <a:gd name="adj1" fmla="val 4162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3396352" y="3213489"/>
              <a:ext cx="134400" cy="13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896654" y="3709224"/>
              <a:ext cx="1133700" cy="66600"/>
            </a:xfrm>
            <a:prstGeom prst="roundRect">
              <a:avLst>
                <a:gd name="adj" fmla="val 50000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4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DEMO</a:t>
            </a:r>
            <a:endParaRPr/>
          </a:p>
        </p:txBody>
      </p:sp>
      <p:grpSp>
        <p:nvGrpSpPr>
          <p:cNvPr id="2436" name="Google Shape;2436;p45"/>
          <p:cNvGrpSpPr/>
          <p:nvPr/>
        </p:nvGrpSpPr>
        <p:grpSpPr>
          <a:xfrm>
            <a:off x="3355548" y="942302"/>
            <a:ext cx="3685979" cy="3780577"/>
            <a:chOff x="2392470" y="2383054"/>
            <a:chExt cx="1664700" cy="2170500"/>
          </a:xfrm>
        </p:grpSpPr>
        <p:sp>
          <p:nvSpPr>
            <p:cNvPr id="2437" name="Google Shape;2437;p45"/>
            <p:cNvSpPr/>
            <p:nvPr/>
          </p:nvSpPr>
          <p:spPr>
            <a:xfrm>
              <a:off x="2392470" y="2383054"/>
              <a:ext cx="1664700" cy="2170500"/>
            </a:xfrm>
            <a:prstGeom prst="roundRect">
              <a:avLst>
                <a:gd name="adj" fmla="val 658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3165575" y="4363907"/>
              <a:ext cx="118500" cy="118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UI Demo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47"/>
          <p:cNvSpPr txBox="1">
            <a:spLocks noGrp="1"/>
          </p:cNvSpPr>
          <p:nvPr>
            <p:ph type="subTitle" idx="1"/>
          </p:nvPr>
        </p:nvSpPr>
        <p:spPr>
          <a:xfrm>
            <a:off x="496844" y="979547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Ali Hamdan</a:t>
            </a:r>
            <a:endParaRPr dirty="0"/>
          </a:p>
        </p:txBody>
      </p:sp>
      <p:sp>
        <p:nvSpPr>
          <p:cNvPr id="2449" name="Google Shape;2449;p47"/>
          <p:cNvSpPr txBox="1">
            <a:spLocks noGrp="1"/>
          </p:cNvSpPr>
          <p:nvPr>
            <p:ph type="subTitle" idx="2"/>
          </p:nvPr>
        </p:nvSpPr>
        <p:spPr>
          <a:xfrm>
            <a:off x="496844" y="135094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AI </a:t>
            </a:r>
            <a:r>
              <a:rPr lang="en-US" dirty="0" smtClean="0"/>
              <a:t>&amp; Data Science</a:t>
            </a:r>
          </a:p>
        </p:txBody>
      </p:sp>
      <p:sp>
        <p:nvSpPr>
          <p:cNvPr id="2450" name="Google Shape;2450;p47"/>
          <p:cNvSpPr txBox="1">
            <a:spLocks noGrp="1"/>
          </p:cNvSpPr>
          <p:nvPr>
            <p:ph type="subTitle" idx="4"/>
          </p:nvPr>
        </p:nvSpPr>
        <p:spPr>
          <a:xfrm>
            <a:off x="3499008" y="135094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pharma-D</a:t>
            </a:r>
            <a:endParaRPr/>
          </a:p>
        </p:txBody>
      </p:sp>
      <p:sp>
        <p:nvSpPr>
          <p:cNvPr id="2451" name="Google Shape;2451;p47"/>
          <p:cNvSpPr txBox="1">
            <a:spLocks noGrp="1"/>
          </p:cNvSpPr>
          <p:nvPr>
            <p:ph type="subTitle" idx="3"/>
          </p:nvPr>
        </p:nvSpPr>
        <p:spPr>
          <a:xfrm>
            <a:off x="3498992" y="979547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Yara haddad </a:t>
            </a:r>
            <a:endParaRPr/>
          </a:p>
        </p:txBody>
      </p:sp>
      <p:sp>
        <p:nvSpPr>
          <p:cNvPr id="2452" name="Google Shape;2452;p47"/>
          <p:cNvSpPr txBox="1">
            <a:spLocks noGrp="1"/>
          </p:cNvSpPr>
          <p:nvPr>
            <p:ph type="subTitle" idx="5"/>
          </p:nvPr>
        </p:nvSpPr>
        <p:spPr>
          <a:xfrm>
            <a:off x="6553581" y="909222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Khalid amoura</a:t>
            </a:r>
            <a:endParaRPr/>
          </a:p>
        </p:txBody>
      </p:sp>
      <p:sp>
        <p:nvSpPr>
          <p:cNvPr id="2453" name="Google Shape;2453;p47"/>
          <p:cNvSpPr txBox="1">
            <a:spLocks noGrp="1"/>
          </p:cNvSpPr>
          <p:nvPr>
            <p:ph type="subTitle" idx="6"/>
          </p:nvPr>
        </p:nvSpPr>
        <p:spPr>
          <a:xfrm>
            <a:off x="6606606" y="1280622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Engineering</a:t>
            </a:r>
            <a:endParaRPr dirty="0"/>
          </a:p>
        </p:txBody>
      </p:sp>
      <p:sp>
        <p:nvSpPr>
          <p:cNvPr id="2454" name="Google Shape;2454;p47"/>
          <p:cNvSpPr txBox="1">
            <a:spLocks noGrp="1"/>
          </p:cNvSpPr>
          <p:nvPr>
            <p:ph type="title"/>
          </p:nvPr>
        </p:nvSpPr>
        <p:spPr>
          <a:xfrm>
            <a:off x="433800" y="2209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• </a:t>
            </a:r>
            <a:r>
              <a:rPr lang="en"/>
              <a:t>Our team</a:t>
            </a:r>
            <a:endParaRPr/>
          </a:p>
        </p:txBody>
      </p:sp>
      <p:sp>
        <p:nvSpPr>
          <p:cNvPr id="2455" name="Google Shape;2455;p47"/>
          <p:cNvSpPr txBox="1">
            <a:spLocks noGrp="1"/>
          </p:cNvSpPr>
          <p:nvPr>
            <p:ph type="subTitle" idx="1"/>
          </p:nvPr>
        </p:nvSpPr>
        <p:spPr>
          <a:xfrm>
            <a:off x="659844" y="2807547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Nahla bader</a:t>
            </a:r>
            <a:endParaRPr/>
          </a:p>
        </p:txBody>
      </p:sp>
      <p:sp>
        <p:nvSpPr>
          <p:cNvPr id="2456" name="Google Shape;2456;p47"/>
          <p:cNvSpPr txBox="1">
            <a:spLocks noGrp="1"/>
          </p:cNvSpPr>
          <p:nvPr>
            <p:ph type="subTitle" idx="2"/>
          </p:nvPr>
        </p:nvSpPr>
        <p:spPr>
          <a:xfrm>
            <a:off x="659844" y="317894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and AI</a:t>
            </a:r>
            <a:endParaRPr/>
          </a:p>
        </p:txBody>
      </p:sp>
      <p:sp>
        <p:nvSpPr>
          <p:cNvPr id="2457" name="Google Shape;2457;p47"/>
          <p:cNvSpPr txBox="1">
            <a:spLocks noGrp="1"/>
          </p:cNvSpPr>
          <p:nvPr>
            <p:ph type="subTitle" idx="4"/>
          </p:nvPr>
        </p:nvSpPr>
        <p:spPr>
          <a:xfrm>
            <a:off x="3704433" y="328499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and AI</a:t>
            </a:r>
            <a:endParaRPr/>
          </a:p>
        </p:txBody>
      </p:sp>
      <p:sp>
        <p:nvSpPr>
          <p:cNvPr id="2458" name="Google Shape;2458;p47"/>
          <p:cNvSpPr txBox="1">
            <a:spLocks noGrp="1"/>
          </p:cNvSpPr>
          <p:nvPr>
            <p:ph type="subTitle" idx="3"/>
          </p:nvPr>
        </p:nvSpPr>
        <p:spPr>
          <a:xfrm>
            <a:off x="3587767" y="2807547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Hazim Musallam</a:t>
            </a:r>
            <a:endParaRPr/>
          </a:p>
        </p:txBody>
      </p:sp>
      <p:sp>
        <p:nvSpPr>
          <p:cNvPr id="2459" name="Google Shape;2459;p47"/>
          <p:cNvSpPr txBox="1">
            <a:spLocks noGrp="1"/>
          </p:cNvSpPr>
          <p:nvPr>
            <p:ph type="subTitle" idx="4"/>
          </p:nvPr>
        </p:nvSpPr>
        <p:spPr>
          <a:xfrm>
            <a:off x="6553583" y="3087447"/>
            <a:ext cx="23163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Genetic engineer and researcher </a:t>
            </a:r>
            <a:endParaRPr lang="en-US" dirty="0"/>
          </a:p>
        </p:txBody>
      </p:sp>
      <p:sp>
        <p:nvSpPr>
          <p:cNvPr id="2460" name="Google Shape;2460;p47"/>
          <p:cNvSpPr txBox="1">
            <a:spLocks noGrp="1"/>
          </p:cNvSpPr>
          <p:nvPr>
            <p:ph type="subTitle" idx="3"/>
          </p:nvPr>
        </p:nvSpPr>
        <p:spPr>
          <a:xfrm>
            <a:off x="6553567" y="2716047"/>
            <a:ext cx="231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Seba</a:t>
            </a:r>
            <a:r>
              <a:rPr lang="en-US" dirty="0"/>
              <a:t> tamari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48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www.bing.com/search?pglt=41&amp;q=un+healthy+life+style+deseade&amp;cvid=62282ad6eed947eaad9fc44870fceba5&amp;gs_lcrp=EgZjaHJvbWUyBggAEEUYOTIGCAEQABhAMgYIAhAAGEAyBggDEAAYQDIGCAQQABhAMgYIBRAAGEAyBggGEAAYQDIGCAcQABhAMgYICBAAGEDSAQkxNjE2NWowajGoAgCwAgA&amp;FORM=ANNTA1&amp;PC=U531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Lifestyle disease - Wikipedia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Factors Associated with an Unhealthy Lifestyle among Adults in Riyadh City, Saudi Arabia - PMC (nih.gov)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2466" name="Google Shape;2466;p48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Research resources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49"/>
          <p:cNvSpPr/>
          <p:nvPr/>
        </p:nvSpPr>
        <p:spPr>
          <a:xfrm>
            <a:off x="6260469" y="1905875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9"/>
          <p:cNvSpPr txBox="1">
            <a:spLocks noGrp="1"/>
          </p:cNvSpPr>
          <p:nvPr>
            <p:ph type="title"/>
          </p:nvPr>
        </p:nvSpPr>
        <p:spPr>
          <a:xfrm flipH="1">
            <a:off x="3993475" y="2589600"/>
            <a:ext cx="4048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2473" name="Google Shape;2473;p49"/>
          <p:cNvGrpSpPr/>
          <p:nvPr/>
        </p:nvGrpSpPr>
        <p:grpSpPr>
          <a:xfrm flipH="1">
            <a:off x="-115825" y="411882"/>
            <a:ext cx="3203124" cy="4196866"/>
            <a:chOff x="1311525" y="1157463"/>
            <a:chExt cx="2674173" cy="3503812"/>
          </a:xfrm>
        </p:grpSpPr>
        <p:grpSp>
          <p:nvGrpSpPr>
            <p:cNvPr id="2474" name="Google Shape;2474;p49"/>
            <p:cNvGrpSpPr/>
            <p:nvPr/>
          </p:nvGrpSpPr>
          <p:grpSpPr>
            <a:xfrm>
              <a:off x="1311525" y="1286675"/>
              <a:ext cx="808650" cy="3374600"/>
              <a:chOff x="3615675" y="367825"/>
              <a:chExt cx="808650" cy="3374600"/>
            </a:xfrm>
          </p:grpSpPr>
          <p:sp>
            <p:nvSpPr>
              <p:cNvPr id="2475" name="Google Shape;2475;p4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6" name="Google Shape;2506;p49"/>
            <p:cNvGrpSpPr/>
            <p:nvPr/>
          </p:nvGrpSpPr>
          <p:grpSpPr>
            <a:xfrm>
              <a:off x="2262006" y="1157463"/>
              <a:ext cx="1723691" cy="3037872"/>
              <a:chOff x="4479375" y="848525"/>
              <a:chExt cx="2122250" cy="3740300"/>
            </a:xfrm>
          </p:grpSpPr>
          <p:sp>
            <p:nvSpPr>
              <p:cNvPr id="2507" name="Google Shape;2507;p49"/>
              <p:cNvSpPr/>
              <p:nvPr/>
            </p:nvSpPr>
            <p:spPr>
              <a:xfrm>
                <a:off x="4652425" y="1477000"/>
                <a:ext cx="41700" cy="6120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480" extrusionOk="0">
                    <a:moveTo>
                      <a:pt x="0" y="1"/>
                    </a:moveTo>
                    <a:lnTo>
                      <a:pt x="0" y="23630"/>
                    </a:lnTo>
                    <a:cubicBezTo>
                      <a:pt x="0" y="24197"/>
                      <a:pt x="417" y="24480"/>
                      <a:pt x="834" y="24480"/>
                    </a:cubicBezTo>
                    <a:cubicBezTo>
                      <a:pt x="1251" y="24480"/>
                      <a:pt x="1668" y="24197"/>
                      <a:pt x="1668" y="23630"/>
                    </a:cubicBezTo>
                    <a:lnTo>
                      <a:pt x="1668" y="2109"/>
                    </a:lnTo>
                    <a:cubicBezTo>
                      <a:pt x="1039" y="1480"/>
                      <a:pt x="472" y="756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9"/>
              <p:cNvSpPr/>
              <p:nvPr/>
            </p:nvSpPr>
            <p:spPr>
              <a:xfrm>
                <a:off x="4479375" y="848525"/>
                <a:ext cx="2122250" cy="3740300"/>
              </a:xfrm>
              <a:custGeom>
                <a:avLst/>
                <a:gdLst/>
                <a:ahLst/>
                <a:cxnLst/>
                <a:rect l="l" t="t" r="r" b="b"/>
                <a:pathLst>
                  <a:path w="84890" h="149612" extrusionOk="0">
                    <a:moveTo>
                      <a:pt x="31118" y="0"/>
                    </a:moveTo>
                    <a:cubicBezTo>
                      <a:pt x="31118" y="0"/>
                      <a:pt x="26336" y="2328"/>
                      <a:pt x="30520" y="10163"/>
                    </a:cubicBezTo>
                    <a:lnTo>
                      <a:pt x="37442" y="24636"/>
                    </a:lnTo>
                    <a:lnTo>
                      <a:pt x="15575" y="3996"/>
                    </a:lnTo>
                    <a:lnTo>
                      <a:pt x="15575" y="3996"/>
                    </a:lnTo>
                    <a:cubicBezTo>
                      <a:pt x="15575" y="3996"/>
                      <a:pt x="10950" y="7866"/>
                      <a:pt x="19571" y="16173"/>
                    </a:cubicBezTo>
                    <a:lnTo>
                      <a:pt x="36970" y="35775"/>
                    </a:lnTo>
                    <a:lnTo>
                      <a:pt x="7237" y="18815"/>
                    </a:lnTo>
                    <a:lnTo>
                      <a:pt x="7237" y="18815"/>
                    </a:lnTo>
                    <a:cubicBezTo>
                      <a:pt x="7237" y="18816"/>
                      <a:pt x="2927" y="23755"/>
                      <a:pt x="10950" y="29136"/>
                    </a:cubicBezTo>
                    <a:cubicBezTo>
                      <a:pt x="18973" y="34516"/>
                      <a:pt x="36970" y="47165"/>
                      <a:pt x="36970" y="48864"/>
                    </a:cubicBezTo>
                    <a:cubicBezTo>
                      <a:pt x="36970" y="50440"/>
                      <a:pt x="27074" y="54125"/>
                      <a:pt x="24822" y="54125"/>
                    </a:cubicBezTo>
                    <a:cubicBezTo>
                      <a:pt x="24691" y="54125"/>
                      <a:pt x="24586" y="54112"/>
                      <a:pt x="24511" y="54087"/>
                    </a:cubicBezTo>
                    <a:cubicBezTo>
                      <a:pt x="23521" y="53749"/>
                      <a:pt x="12765" y="48473"/>
                      <a:pt x="5750" y="48473"/>
                    </a:cubicBezTo>
                    <a:cubicBezTo>
                      <a:pt x="2955" y="48473"/>
                      <a:pt x="753" y="49310"/>
                      <a:pt x="0" y="51632"/>
                    </a:cubicBezTo>
                    <a:lnTo>
                      <a:pt x="28349" y="64879"/>
                    </a:lnTo>
                    <a:lnTo>
                      <a:pt x="43767" y="76867"/>
                    </a:lnTo>
                    <a:lnTo>
                      <a:pt x="82625" y="149611"/>
                    </a:lnTo>
                    <a:lnTo>
                      <a:pt x="84890" y="92410"/>
                    </a:lnTo>
                    <a:lnTo>
                      <a:pt x="58240" y="59907"/>
                    </a:lnTo>
                    <a:lnTo>
                      <a:pt x="52828" y="36656"/>
                    </a:lnTo>
                    <a:lnTo>
                      <a:pt x="53017" y="19036"/>
                    </a:lnTo>
                    <a:lnTo>
                      <a:pt x="46976" y="4468"/>
                    </a:lnTo>
                    <a:cubicBezTo>
                      <a:pt x="46976" y="4468"/>
                      <a:pt x="43295" y="4783"/>
                      <a:pt x="44836" y="12491"/>
                    </a:cubicBezTo>
                    <a:lnTo>
                      <a:pt x="46693" y="16802"/>
                    </a:lnTo>
                    <a:lnTo>
                      <a:pt x="46693" y="27909"/>
                    </a:lnTo>
                    <a:lnTo>
                      <a:pt x="31118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9"/>
              <p:cNvSpPr/>
              <p:nvPr/>
            </p:nvSpPr>
            <p:spPr>
              <a:xfrm>
                <a:off x="5646675" y="1545450"/>
                <a:ext cx="126675" cy="250150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0006" fill="none" extrusionOk="0">
                    <a:moveTo>
                      <a:pt x="1" y="0"/>
                    </a:moveTo>
                    <a:lnTo>
                      <a:pt x="5066" y="10006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9"/>
              <p:cNvSpPr/>
              <p:nvPr/>
            </p:nvSpPr>
            <p:spPr>
              <a:xfrm>
                <a:off x="5415425" y="1464425"/>
                <a:ext cx="317025" cy="328825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3153" fill="none" extrusionOk="0">
                    <a:moveTo>
                      <a:pt x="0" y="0"/>
                    </a:moveTo>
                    <a:lnTo>
                      <a:pt x="12680" y="13152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9"/>
              <p:cNvSpPr/>
              <p:nvPr/>
            </p:nvSpPr>
            <p:spPr>
              <a:xfrm>
                <a:off x="5403625" y="1742100"/>
                <a:ext cx="247800" cy="131375"/>
              </a:xfrm>
              <a:custGeom>
                <a:avLst/>
                <a:gdLst/>
                <a:ahLst/>
                <a:cxnLst/>
                <a:rect l="l" t="t" r="r" b="b"/>
                <a:pathLst>
                  <a:path w="9912" h="5255" fill="none" extrusionOk="0">
                    <a:moveTo>
                      <a:pt x="0" y="0"/>
                    </a:moveTo>
                    <a:lnTo>
                      <a:pt x="9912" y="5255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9"/>
              <p:cNvSpPr/>
              <p:nvPr/>
            </p:nvSpPr>
            <p:spPr>
              <a:xfrm>
                <a:off x="5620725" y="998750"/>
                <a:ext cx="104650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6703" fill="none" extrusionOk="0">
                    <a:moveTo>
                      <a:pt x="0" y="1"/>
                    </a:moveTo>
                    <a:cubicBezTo>
                      <a:pt x="0" y="1"/>
                      <a:pt x="1637" y="6702"/>
                      <a:pt x="4185" y="5381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9"/>
              <p:cNvSpPr/>
              <p:nvPr/>
            </p:nvSpPr>
            <p:spPr>
              <a:xfrm>
                <a:off x="5224275" y="879200"/>
                <a:ext cx="121175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451" fill="none" extrusionOk="0">
                    <a:moveTo>
                      <a:pt x="1" y="0"/>
                    </a:moveTo>
                    <a:cubicBezTo>
                      <a:pt x="1" y="0"/>
                      <a:pt x="2455" y="6450"/>
                      <a:pt x="4846" y="5097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9"/>
              <p:cNvSpPr/>
              <p:nvPr/>
            </p:nvSpPr>
            <p:spPr>
              <a:xfrm>
                <a:off x="4853800" y="998750"/>
                <a:ext cx="140825" cy="1180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4721" fill="none" extrusionOk="0">
                    <a:moveTo>
                      <a:pt x="0" y="1"/>
                    </a:moveTo>
                    <a:cubicBezTo>
                      <a:pt x="0" y="1"/>
                      <a:pt x="3398" y="4720"/>
                      <a:pt x="5632" y="2769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49"/>
              <p:cNvSpPr/>
              <p:nvPr/>
            </p:nvSpPr>
            <p:spPr>
              <a:xfrm>
                <a:off x="4652425" y="1362950"/>
                <a:ext cx="170725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6829" h="4658" fill="none" extrusionOk="0">
                    <a:moveTo>
                      <a:pt x="0" y="0"/>
                    </a:moveTo>
                    <a:cubicBezTo>
                      <a:pt x="0" y="0"/>
                      <a:pt x="4720" y="4657"/>
                      <a:pt x="6828" y="1920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49"/>
              <p:cNvSpPr/>
              <p:nvPr/>
            </p:nvSpPr>
            <p:spPr>
              <a:xfrm>
                <a:off x="4524200" y="2106275"/>
                <a:ext cx="149475" cy="113300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4532" fill="none" extrusionOk="0">
                    <a:moveTo>
                      <a:pt x="1" y="1"/>
                    </a:moveTo>
                    <a:cubicBezTo>
                      <a:pt x="1" y="1"/>
                      <a:pt x="5979" y="1511"/>
                      <a:pt x="5129" y="4532"/>
                    </a:cubicBez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9"/>
              <p:cNvSpPr/>
              <p:nvPr/>
            </p:nvSpPr>
            <p:spPr>
              <a:xfrm>
                <a:off x="5615225" y="2454750"/>
                <a:ext cx="986400" cy="2133275"/>
              </a:xfrm>
              <a:custGeom>
                <a:avLst/>
                <a:gdLst/>
                <a:ahLst/>
                <a:cxnLst/>
                <a:rect l="l" t="t" r="r" b="b"/>
                <a:pathLst>
                  <a:path w="39456" h="85331" extrusionOk="0">
                    <a:moveTo>
                      <a:pt x="17998" y="0"/>
                    </a:moveTo>
                    <a:lnTo>
                      <a:pt x="0" y="19351"/>
                    </a:lnTo>
                    <a:lnTo>
                      <a:pt x="35208" y="85331"/>
                    </a:lnTo>
                    <a:lnTo>
                      <a:pt x="39456" y="23756"/>
                    </a:lnTo>
                    <a:lnTo>
                      <a:pt x="179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9"/>
              <p:cNvSpPr/>
              <p:nvPr/>
            </p:nvSpPr>
            <p:spPr>
              <a:xfrm>
                <a:off x="5848050" y="2767025"/>
                <a:ext cx="27532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13531" fill="none" extrusionOk="0">
                    <a:moveTo>
                      <a:pt x="1" y="1"/>
                    </a:moveTo>
                    <a:lnTo>
                      <a:pt x="11013" y="13530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9"/>
              <p:cNvSpPr/>
              <p:nvPr/>
            </p:nvSpPr>
            <p:spPr>
              <a:xfrm>
                <a:off x="5629375" y="2465750"/>
                <a:ext cx="446025" cy="498750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9950" fill="none" extrusionOk="0">
                    <a:moveTo>
                      <a:pt x="17841" y="1"/>
                    </a:moveTo>
                    <a:lnTo>
                      <a:pt x="1" y="19949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9"/>
              <p:cNvSpPr/>
              <p:nvPr/>
            </p:nvSpPr>
            <p:spPr>
              <a:xfrm>
                <a:off x="5638025" y="2487775"/>
                <a:ext cx="457050" cy="493225"/>
              </a:xfrm>
              <a:custGeom>
                <a:avLst/>
                <a:gdLst/>
                <a:ahLst/>
                <a:cxnLst/>
                <a:rect l="l" t="t" r="r" b="b"/>
                <a:pathLst>
                  <a:path w="18282" h="19729" fill="none" extrusionOk="0">
                    <a:moveTo>
                      <a:pt x="1" y="19729"/>
                    </a:moveTo>
                    <a:lnTo>
                      <a:pt x="18281" y="1"/>
                    </a:lnTo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9"/>
              <p:cNvSpPr/>
              <p:nvPr/>
            </p:nvSpPr>
            <p:spPr>
              <a:xfrm>
                <a:off x="5796925" y="2854350"/>
                <a:ext cx="110925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06" fill="none" extrusionOk="0">
                    <a:moveTo>
                      <a:pt x="4437" y="2203"/>
                    </a:moveTo>
                    <a:cubicBezTo>
                      <a:pt x="4437" y="3430"/>
                      <a:pt x="3430" y="4405"/>
                      <a:pt x="2203" y="4405"/>
                    </a:cubicBezTo>
                    <a:cubicBezTo>
                      <a:pt x="1007" y="4405"/>
                      <a:pt x="0" y="3430"/>
                      <a:pt x="0" y="2203"/>
                    </a:cubicBezTo>
                    <a:cubicBezTo>
                      <a:pt x="0" y="976"/>
                      <a:pt x="1007" y="0"/>
                      <a:pt x="2203" y="0"/>
                    </a:cubicBezTo>
                    <a:cubicBezTo>
                      <a:pt x="3430" y="0"/>
                      <a:pt x="4437" y="976"/>
                      <a:pt x="4437" y="2203"/>
                    </a:cubicBezTo>
                    <a:close/>
                  </a:path>
                </a:pathLst>
              </a:custGeom>
              <a:noFill/>
              <a:ln w="47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2" name="Google Shape;2522;p49"/>
          <p:cNvSpPr/>
          <p:nvPr/>
        </p:nvSpPr>
        <p:spPr>
          <a:xfrm>
            <a:off x="4113911" y="1906225"/>
            <a:ext cx="535500" cy="53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49"/>
          <p:cNvSpPr/>
          <p:nvPr/>
        </p:nvSpPr>
        <p:spPr>
          <a:xfrm>
            <a:off x="4829427" y="1906225"/>
            <a:ext cx="535500" cy="53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9"/>
          <p:cNvSpPr/>
          <p:nvPr/>
        </p:nvSpPr>
        <p:spPr>
          <a:xfrm>
            <a:off x="5544944" y="1905875"/>
            <a:ext cx="535500" cy="53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9"/>
          <p:cNvSpPr/>
          <p:nvPr/>
        </p:nvSpPr>
        <p:spPr>
          <a:xfrm>
            <a:off x="4217973" y="2010107"/>
            <a:ext cx="327375" cy="32773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6" name="Google Shape;2526;p49"/>
          <p:cNvGrpSpPr/>
          <p:nvPr/>
        </p:nvGrpSpPr>
        <p:grpSpPr>
          <a:xfrm>
            <a:off x="4933320" y="2010281"/>
            <a:ext cx="327715" cy="327388"/>
            <a:chOff x="3303268" y="3817349"/>
            <a:chExt cx="346056" cy="345674"/>
          </a:xfrm>
        </p:grpSpPr>
        <p:sp>
          <p:nvSpPr>
            <p:cNvPr id="2527" name="Google Shape;2527;p4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1" name="Google Shape;2531;p49"/>
          <p:cNvGrpSpPr/>
          <p:nvPr/>
        </p:nvGrpSpPr>
        <p:grpSpPr>
          <a:xfrm>
            <a:off x="5648852" y="2010281"/>
            <a:ext cx="327685" cy="327388"/>
            <a:chOff x="4201447" y="3817349"/>
            <a:chExt cx="346024" cy="345674"/>
          </a:xfrm>
        </p:grpSpPr>
        <p:sp>
          <p:nvSpPr>
            <p:cNvPr id="2532" name="Google Shape;2532;p49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4" name="Google Shape;2534;p49"/>
          <p:cNvGrpSpPr/>
          <p:nvPr/>
        </p:nvGrpSpPr>
        <p:grpSpPr>
          <a:xfrm>
            <a:off x="6364535" y="2010121"/>
            <a:ext cx="327369" cy="327007"/>
            <a:chOff x="2238181" y="4120624"/>
            <a:chExt cx="346056" cy="345674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2536" name="Google Shape;2536;p49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9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8" name="Google Shape;2538;p49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9" name="Google Shape;2539;p49"/>
          <p:cNvSpPr/>
          <p:nvPr/>
        </p:nvSpPr>
        <p:spPr>
          <a:xfrm>
            <a:off x="4028100" y="3562500"/>
            <a:ext cx="4122300" cy="777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2"/>
          <p:cNvSpPr txBox="1">
            <a:spLocks noGrp="1"/>
          </p:cNvSpPr>
          <p:nvPr>
            <p:ph type="title" idx="9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934" name="Google Shape;1934;p32"/>
          <p:cNvSpPr txBox="1">
            <a:spLocks noGrp="1"/>
          </p:cNvSpPr>
          <p:nvPr>
            <p:ph type="title"/>
          </p:nvPr>
        </p:nvSpPr>
        <p:spPr>
          <a:xfrm>
            <a:off x="77590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71%</a:t>
            </a:r>
            <a:endParaRPr/>
          </a:p>
        </p:txBody>
      </p:sp>
      <p:sp>
        <p:nvSpPr>
          <p:cNvPr id="1935" name="Google Shape;1935;p32"/>
          <p:cNvSpPr txBox="1">
            <a:spLocks noGrp="1"/>
          </p:cNvSpPr>
          <p:nvPr>
            <p:ph type="title" idx="2"/>
          </p:nvPr>
        </p:nvSpPr>
        <p:spPr>
          <a:xfrm>
            <a:off x="6074050" y="1533662"/>
            <a:ext cx="22941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1936" name="Google Shape;1936;p32"/>
          <p:cNvSpPr txBox="1">
            <a:spLocks noGrp="1"/>
          </p:cNvSpPr>
          <p:nvPr>
            <p:ph type="subTitle" idx="3"/>
          </p:nvPr>
        </p:nvSpPr>
        <p:spPr>
          <a:xfrm flipH="1">
            <a:off x="920875" y="4018815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Source: WHO</a:t>
            </a:r>
            <a:endParaRPr sz="1300"/>
          </a:p>
        </p:txBody>
      </p:sp>
      <p:sp>
        <p:nvSpPr>
          <p:cNvPr id="1937" name="Google Shape;1937;p32"/>
          <p:cNvSpPr txBox="1">
            <a:spLocks noGrp="1"/>
          </p:cNvSpPr>
          <p:nvPr>
            <p:ph type="subTitle" idx="4"/>
          </p:nvPr>
        </p:nvSpPr>
        <p:spPr>
          <a:xfrm flipH="1">
            <a:off x="3424950" y="2290418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17.9 million annually</a:t>
            </a:r>
            <a:endParaRPr sz="3100"/>
          </a:p>
        </p:txBody>
      </p:sp>
      <p:sp>
        <p:nvSpPr>
          <p:cNvPr id="1938" name="Google Shape;1938;p32"/>
          <p:cNvSpPr txBox="1">
            <a:spLocks noGrp="1"/>
          </p:cNvSpPr>
          <p:nvPr>
            <p:ph type="subTitle" idx="7"/>
          </p:nvPr>
        </p:nvSpPr>
        <p:spPr>
          <a:xfrm flipH="1">
            <a:off x="6192750" y="3647430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Cardiovascular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Diseases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rtan"/>
                <a:ea typeface="Spartan"/>
                <a:cs typeface="Spartan"/>
                <a:sym typeface="Spartan"/>
              </a:rPr>
              <a:t>(Most NCD deaths)</a:t>
            </a:r>
            <a:endParaRPr sz="14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939" name="Google Shape;1939;p32"/>
          <p:cNvSpPr txBox="1">
            <a:spLocks noGrp="1"/>
          </p:cNvSpPr>
          <p:nvPr>
            <p:ph type="subTitle" idx="8"/>
          </p:nvPr>
        </p:nvSpPr>
        <p:spPr>
          <a:xfrm flipH="1">
            <a:off x="6249225" y="430169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CDC</a:t>
            </a:r>
            <a:endParaRPr/>
          </a:p>
        </p:txBody>
      </p:sp>
      <p:grpSp>
        <p:nvGrpSpPr>
          <p:cNvPr id="1940" name="Google Shape;1940;p32"/>
          <p:cNvGrpSpPr/>
          <p:nvPr/>
        </p:nvGrpSpPr>
        <p:grpSpPr>
          <a:xfrm>
            <a:off x="1398640" y="2160064"/>
            <a:ext cx="1048521" cy="1107737"/>
            <a:chOff x="2032150" y="2266287"/>
            <a:chExt cx="1335525" cy="1410950"/>
          </a:xfrm>
        </p:grpSpPr>
        <p:grpSp>
          <p:nvGrpSpPr>
            <p:cNvPr id="1941" name="Google Shape;1941;p32"/>
            <p:cNvGrpSpPr/>
            <p:nvPr/>
          </p:nvGrpSpPr>
          <p:grpSpPr>
            <a:xfrm>
              <a:off x="2032150" y="2266287"/>
              <a:ext cx="1335525" cy="198000"/>
              <a:chOff x="3715525" y="2279550"/>
              <a:chExt cx="1335525" cy="198000"/>
            </a:xfrm>
          </p:grpSpPr>
          <p:sp>
            <p:nvSpPr>
              <p:cNvPr id="1942" name="Google Shape;1942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7" name="Google Shape;1947;p32"/>
            <p:cNvGrpSpPr/>
            <p:nvPr/>
          </p:nvGrpSpPr>
          <p:grpSpPr>
            <a:xfrm>
              <a:off x="2032150" y="2569525"/>
              <a:ext cx="1335525" cy="198000"/>
              <a:chOff x="3715525" y="2279550"/>
              <a:chExt cx="1335525" cy="198000"/>
            </a:xfrm>
          </p:grpSpPr>
          <p:sp>
            <p:nvSpPr>
              <p:cNvPr id="1948" name="Google Shape;1948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32"/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1954" name="Google Shape;1954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9" name="Google Shape;1959;p32"/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1960" name="Google Shape;1960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2"/>
                  </a:solidFill>
                </a:endParaRPr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" name="Google Shape;1965;p32"/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1966" name="Google Shape;1966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71" name="Google Shape;1971;p32"/>
          <p:cNvGrpSpPr/>
          <p:nvPr/>
        </p:nvGrpSpPr>
        <p:grpSpPr>
          <a:xfrm>
            <a:off x="6696840" y="2178814"/>
            <a:ext cx="1048521" cy="1107737"/>
            <a:chOff x="2032150" y="2266287"/>
            <a:chExt cx="1335525" cy="1410950"/>
          </a:xfrm>
        </p:grpSpPr>
        <p:grpSp>
          <p:nvGrpSpPr>
            <p:cNvPr id="1972" name="Google Shape;1972;p32"/>
            <p:cNvGrpSpPr/>
            <p:nvPr/>
          </p:nvGrpSpPr>
          <p:grpSpPr>
            <a:xfrm>
              <a:off x="2032150" y="2266287"/>
              <a:ext cx="1335525" cy="198000"/>
              <a:chOff x="3715525" y="2279550"/>
              <a:chExt cx="1335525" cy="198000"/>
            </a:xfrm>
          </p:grpSpPr>
          <p:sp>
            <p:nvSpPr>
              <p:cNvPr id="1973" name="Google Shape;1973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8" name="Google Shape;1978;p32"/>
            <p:cNvGrpSpPr/>
            <p:nvPr/>
          </p:nvGrpSpPr>
          <p:grpSpPr>
            <a:xfrm>
              <a:off x="2032150" y="2569525"/>
              <a:ext cx="1335525" cy="198000"/>
              <a:chOff x="3715525" y="2279550"/>
              <a:chExt cx="1335525" cy="198000"/>
            </a:xfrm>
          </p:grpSpPr>
          <p:sp>
            <p:nvSpPr>
              <p:cNvPr id="1979" name="Google Shape;1979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4" name="Google Shape;1984;p32"/>
            <p:cNvGrpSpPr/>
            <p:nvPr/>
          </p:nvGrpSpPr>
          <p:grpSpPr>
            <a:xfrm>
              <a:off x="2032150" y="2872762"/>
              <a:ext cx="1335525" cy="198000"/>
              <a:chOff x="3715525" y="2279550"/>
              <a:chExt cx="1335525" cy="198000"/>
            </a:xfrm>
          </p:grpSpPr>
          <p:sp>
            <p:nvSpPr>
              <p:cNvPr id="1985" name="Google Shape;1985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32"/>
            <p:cNvGrpSpPr/>
            <p:nvPr/>
          </p:nvGrpSpPr>
          <p:grpSpPr>
            <a:xfrm>
              <a:off x="2032150" y="3176000"/>
              <a:ext cx="1335525" cy="198000"/>
              <a:chOff x="3715525" y="2279550"/>
              <a:chExt cx="1335525" cy="198000"/>
            </a:xfrm>
          </p:grpSpPr>
          <p:sp>
            <p:nvSpPr>
              <p:cNvPr id="1991" name="Google Shape;1991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6" name="Google Shape;1996;p32"/>
            <p:cNvGrpSpPr/>
            <p:nvPr/>
          </p:nvGrpSpPr>
          <p:grpSpPr>
            <a:xfrm>
              <a:off x="2032150" y="3479237"/>
              <a:ext cx="1335525" cy="198000"/>
              <a:chOff x="3715525" y="2279550"/>
              <a:chExt cx="1335525" cy="198000"/>
            </a:xfrm>
          </p:grpSpPr>
          <p:sp>
            <p:nvSpPr>
              <p:cNvPr id="1997" name="Google Shape;1997;p32"/>
              <p:cNvSpPr/>
              <p:nvPr/>
            </p:nvSpPr>
            <p:spPr>
              <a:xfrm>
                <a:off x="3715525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3999606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283688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4567769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4851850" y="2279550"/>
                <a:ext cx="199200" cy="198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2" name="Google Shape;2002;p32"/>
          <p:cNvSpPr/>
          <p:nvPr/>
        </p:nvSpPr>
        <p:spPr>
          <a:xfrm>
            <a:off x="1628586" y="2874004"/>
            <a:ext cx="1563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3" name="Google Shape;2003;p32"/>
          <p:cNvGrpSpPr/>
          <p:nvPr/>
        </p:nvGrpSpPr>
        <p:grpSpPr>
          <a:xfrm>
            <a:off x="1398640" y="2636201"/>
            <a:ext cx="1048521" cy="155450"/>
            <a:chOff x="3715525" y="2279550"/>
            <a:chExt cx="1335525" cy="198000"/>
          </a:xfrm>
        </p:grpSpPr>
        <p:sp>
          <p:nvSpPr>
            <p:cNvPr id="2004" name="Google Shape;2004;p32"/>
            <p:cNvSpPr/>
            <p:nvPr/>
          </p:nvSpPr>
          <p:spPr>
            <a:xfrm>
              <a:off x="3715525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3999606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4283688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4851850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8" name="Google Shape;2008;p32"/>
          <p:cNvGrpSpPr/>
          <p:nvPr/>
        </p:nvGrpSpPr>
        <p:grpSpPr>
          <a:xfrm>
            <a:off x="1398640" y="2398401"/>
            <a:ext cx="825488" cy="155450"/>
            <a:chOff x="3715525" y="2279550"/>
            <a:chExt cx="1051444" cy="198000"/>
          </a:xfrm>
        </p:grpSpPr>
        <p:sp>
          <p:nvSpPr>
            <p:cNvPr id="2009" name="Google Shape;2009;p32"/>
            <p:cNvSpPr/>
            <p:nvPr/>
          </p:nvSpPr>
          <p:spPr>
            <a:xfrm>
              <a:off x="3715525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3999606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4283688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4567769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3" name="Google Shape;2013;p32"/>
          <p:cNvGrpSpPr/>
          <p:nvPr/>
        </p:nvGrpSpPr>
        <p:grpSpPr>
          <a:xfrm>
            <a:off x="1398640" y="2636201"/>
            <a:ext cx="1048521" cy="155450"/>
            <a:chOff x="3715525" y="2279550"/>
            <a:chExt cx="1335525" cy="198000"/>
          </a:xfrm>
        </p:grpSpPr>
        <p:sp>
          <p:nvSpPr>
            <p:cNvPr id="2014" name="Google Shape;2014;p32"/>
            <p:cNvSpPr/>
            <p:nvPr/>
          </p:nvSpPr>
          <p:spPr>
            <a:xfrm>
              <a:off x="3715525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3999606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4283688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4567769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4851850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2"/>
          <p:cNvGrpSpPr/>
          <p:nvPr/>
        </p:nvGrpSpPr>
        <p:grpSpPr>
          <a:xfrm>
            <a:off x="1398640" y="2874001"/>
            <a:ext cx="1048521" cy="155450"/>
            <a:chOff x="3715525" y="2279550"/>
            <a:chExt cx="1335525" cy="198000"/>
          </a:xfrm>
        </p:grpSpPr>
        <p:sp>
          <p:nvSpPr>
            <p:cNvPr id="2020" name="Google Shape;2020;p32"/>
            <p:cNvSpPr/>
            <p:nvPr/>
          </p:nvSpPr>
          <p:spPr>
            <a:xfrm>
              <a:off x="3715525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3999606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4283688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4567769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4851850" y="2279550"/>
              <a:ext cx="199200" cy="19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32"/>
          <p:cNvSpPr txBox="1">
            <a:spLocks noGrp="1"/>
          </p:cNvSpPr>
          <p:nvPr>
            <p:ph type="subTitle" idx="7"/>
          </p:nvPr>
        </p:nvSpPr>
        <p:spPr>
          <a:xfrm flipH="1">
            <a:off x="842275" y="3566780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Deaths attributed to lifestyle disease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3"/>
          <p:cNvSpPr txBox="1">
            <a:spLocks noGrp="1"/>
          </p:cNvSpPr>
          <p:nvPr>
            <p:ph type="subTitle" idx="1"/>
          </p:nvPr>
        </p:nvSpPr>
        <p:spPr>
          <a:xfrm>
            <a:off x="4663000" y="2014394"/>
            <a:ext cx="37584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DNAdvise is a revolutionary concept merging genetic data and AI to offer personalized health advice. By analyzing saliva samples, it provides insights into disease risks and generates customized lifestyle recommendations for proactive well-being.</a:t>
            </a:r>
            <a:endParaRPr sz="1000" dirty="0"/>
          </a:p>
        </p:txBody>
      </p:sp>
      <p:sp>
        <p:nvSpPr>
          <p:cNvPr id="2031" name="Google Shape;2031;p33"/>
          <p:cNvSpPr txBox="1">
            <a:spLocks noGrp="1"/>
          </p:cNvSpPr>
          <p:nvPr>
            <p:ph type="title"/>
          </p:nvPr>
        </p:nvSpPr>
        <p:spPr>
          <a:xfrm>
            <a:off x="4514650" y="1367939"/>
            <a:ext cx="37584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r>
              <a:rPr lang="en">
                <a:solidFill>
                  <a:schemeClr val="accent3"/>
                </a:solidFill>
              </a:rPr>
              <a:t>•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032" name="Google Shape;2032;p33"/>
          <p:cNvGrpSpPr/>
          <p:nvPr/>
        </p:nvGrpSpPr>
        <p:grpSpPr>
          <a:xfrm>
            <a:off x="721019" y="1004075"/>
            <a:ext cx="3627631" cy="4139429"/>
            <a:chOff x="721019" y="1004075"/>
            <a:chExt cx="3627631" cy="4139429"/>
          </a:xfrm>
        </p:grpSpPr>
        <p:grpSp>
          <p:nvGrpSpPr>
            <p:cNvPr id="2033" name="Google Shape;2033;p33"/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2034" name="Google Shape;2034;p33"/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3"/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3"/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3"/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3"/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3"/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3"/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3"/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3"/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3"/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3"/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3"/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3"/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3"/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3"/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3"/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3"/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3"/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3"/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3"/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3"/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3"/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3"/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3"/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3"/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3"/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3"/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3"/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3"/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3"/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3"/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3"/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3"/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3"/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3"/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3"/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3"/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3"/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3"/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3"/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3"/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3"/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3"/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3"/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3"/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7" name="Google Shape;2087;p33"/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2088" name="Google Shape;2088;p33"/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33"/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33"/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33"/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33"/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33"/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33"/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5" name="Google Shape;2095;p33"/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2096" name="Google Shape;2096;p3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34"/>
          <p:cNvSpPr txBox="1">
            <a:spLocks noGrp="1"/>
          </p:cNvSpPr>
          <p:nvPr>
            <p:ph type="subTitle" idx="2"/>
          </p:nvPr>
        </p:nvSpPr>
        <p:spPr>
          <a:xfrm>
            <a:off x="1332550" y="1233675"/>
            <a:ext cx="6609300" cy="29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Current healthcare approaches lack personalized guidance, leaving individuals without tailored strategies to manage their health proactively.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Individuals face challenges in understanding their unique genetic makeup and translating this information into actionable lifestyle changes.</a:t>
            </a: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There is a need for innovative solutions that bridge the gap in personalized healthcare, providing individuals with the tools and support they need to optimize their health and well-being.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2" name="Google Shape;2132;p34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•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35"/>
          <p:cNvSpPr/>
          <p:nvPr/>
        </p:nvSpPr>
        <p:spPr>
          <a:xfrm>
            <a:off x="4749832" y="1401506"/>
            <a:ext cx="807300" cy="80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8" name="Google Shape;2138;p35"/>
          <p:cNvGrpSpPr/>
          <p:nvPr/>
        </p:nvGrpSpPr>
        <p:grpSpPr>
          <a:xfrm>
            <a:off x="4969663" y="1606748"/>
            <a:ext cx="367638" cy="396817"/>
            <a:chOff x="2662884" y="1513044"/>
            <a:chExt cx="322914" cy="348543"/>
          </a:xfrm>
        </p:grpSpPr>
        <p:sp>
          <p:nvSpPr>
            <p:cNvPr id="2139" name="Google Shape;2139;p35"/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9" name="Google Shape;2149;p35"/>
          <p:cNvSpPr/>
          <p:nvPr/>
        </p:nvSpPr>
        <p:spPr>
          <a:xfrm>
            <a:off x="813782" y="1401506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35"/>
          <p:cNvSpPr/>
          <p:nvPr/>
        </p:nvSpPr>
        <p:spPr>
          <a:xfrm>
            <a:off x="813782" y="2525356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35"/>
          <p:cNvSpPr/>
          <p:nvPr/>
        </p:nvSpPr>
        <p:spPr>
          <a:xfrm>
            <a:off x="813782" y="3649197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35"/>
          <p:cNvSpPr/>
          <p:nvPr/>
        </p:nvSpPr>
        <p:spPr>
          <a:xfrm>
            <a:off x="4749832" y="2525356"/>
            <a:ext cx="807300" cy="80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35"/>
          <p:cNvSpPr/>
          <p:nvPr/>
        </p:nvSpPr>
        <p:spPr>
          <a:xfrm>
            <a:off x="4749832" y="3649197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5"/>
          </p:nvPr>
        </p:nvSpPr>
        <p:spPr>
          <a:xfrm>
            <a:off x="5688727" y="3919500"/>
            <a:ext cx="3256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is Generated by AI as personalized lifestyle modifications</a:t>
            </a:r>
            <a:endParaRPr/>
          </a:p>
        </p:txBody>
      </p:sp>
      <p:sp>
        <p:nvSpPr>
          <p:cNvPr id="2155" name="Google Shape;2155;p35"/>
          <p:cNvSpPr txBox="1">
            <a:spLocks noGrp="1"/>
          </p:cNvSpPr>
          <p:nvPr>
            <p:ph type="subTitle" idx="1"/>
          </p:nvPr>
        </p:nvSpPr>
        <p:spPr>
          <a:xfrm>
            <a:off x="5688726" y="2709475"/>
            <a:ext cx="3050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received and sent to AI along with variables</a:t>
            </a:r>
            <a:endParaRPr/>
          </a:p>
        </p:txBody>
      </p:sp>
      <p:sp>
        <p:nvSpPr>
          <p:cNvPr id="2156" name="Google Shape;2156;p35"/>
          <p:cNvSpPr txBox="1">
            <a:spLocks noGrp="1"/>
          </p:cNvSpPr>
          <p:nvPr>
            <p:ph type="subTitle" idx="7"/>
          </p:nvPr>
        </p:nvSpPr>
        <p:spPr>
          <a:xfrm>
            <a:off x="1792618" y="154530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Saliva samples</a:t>
            </a:r>
            <a:endParaRPr/>
          </a:p>
        </p:txBody>
      </p:sp>
      <p:sp>
        <p:nvSpPr>
          <p:cNvPr id="2157" name="Google Shape;2157;p35"/>
          <p:cNvSpPr txBox="1">
            <a:spLocks noGrp="1"/>
          </p:cNvSpPr>
          <p:nvPr>
            <p:ph type="subTitle" idx="9"/>
          </p:nvPr>
        </p:nvSpPr>
        <p:spPr>
          <a:xfrm>
            <a:off x="1752755" y="273240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samples and variables</a:t>
            </a:r>
            <a:endParaRPr/>
          </a:p>
        </p:txBody>
      </p:sp>
      <p:sp>
        <p:nvSpPr>
          <p:cNvPr id="2158" name="Google Shape;2158;p35"/>
          <p:cNvSpPr txBox="1">
            <a:spLocks noGrp="1"/>
          </p:cNvSpPr>
          <p:nvPr>
            <p:ph type="subTitle" idx="14"/>
          </p:nvPr>
        </p:nvSpPr>
        <p:spPr>
          <a:xfrm>
            <a:off x="1767668" y="386715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Laboratory analysis</a:t>
            </a:r>
            <a:endParaRPr/>
          </a:p>
        </p:txBody>
      </p:sp>
      <p:sp>
        <p:nvSpPr>
          <p:cNvPr id="2159" name="Google Shape;2159;p35"/>
          <p:cNvSpPr txBox="1">
            <a:spLocks noGrp="1"/>
          </p:cNvSpPr>
          <p:nvPr>
            <p:ph type="subTitle" idx="3"/>
          </p:nvPr>
        </p:nvSpPr>
        <p:spPr>
          <a:xfrm>
            <a:off x="5688718" y="149945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received from laboratory</a:t>
            </a:r>
            <a:endParaRPr/>
          </a:p>
        </p:txBody>
      </p:sp>
      <p:grpSp>
        <p:nvGrpSpPr>
          <p:cNvPr id="2160" name="Google Shape;2160;p35"/>
          <p:cNvGrpSpPr/>
          <p:nvPr/>
        </p:nvGrpSpPr>
        <p:grpSpPr>
          <a:xfrm>
            <a:off x="957965" y="1546508"/>
            <a:ext cx="518934" cy="517296"/>
            <a:chOff x="6664394" y="3346974"/>
            <a:chExt cx="353113" cy="351998"/>
          </a:xfrm>
        </p:grpSpPr>
        <p:sp>
          <p:nvSpPr>
            <p:cNvPr id="2161" name="Google Shape;2161;p35"/>
            <p:cNvSpPr/>
            <p:nvPr/>
          </p:nvSpPr>
          <p:spPr>
            <a:xfrm>
              <a:off x="6788023" y="3450917"/>
              <a:ext cx="37207" cy="37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72" y="333"/>
                  </a:moveTo>
                  <a:cubicBezTo>
                    <a:pt x="703" y="333"/>
                    <a:pt x="822" y="453"/>
                    <a:pt x="822" y="583"/>
                  </a:cubicBezTo>
                  <a:cubicBezTo>
                    <a:pt x="822" y="738"/>
                    <a:pt x="703" y="834"/>
                    <a:pt x="572" y="834"/>
                  </a:cubicBezTo>
                  <a:cubicBezTo>
                    <a:pt x="429" y="834"/>
                    <a:pt x="310" y="738"/>
                    <a:pt x="310" y="583"/>
                  </a:cubicBezTo>
                  <a:cubicBezTo>
                    <a:pt x="310" y="441"/>
                    <a:pt x="429" y="333"/>
                    <a:pt x="572" y="333"/>
                  </a:cubicBezTo>
                  <a:close/>
                  <a:moveTo>
                    <a:pt x="584" y="0"/>
                  </a:moveTo>
                  <a:cubicBezTo>
                    <a:pt x="251" y="0"/>
                    <a:pt x="1" y="274"/>
                    <a:pt x="1" y="583"/>
                  </a:cubicBezTo>
                  <a:cubicBezTo>
                    <a:pt x="1" y="917"/>
                    <a:pt x="275" y="1167"/>
                    <a:pt x="584" y="1167"/>
                  </a:cubicBezTo>
                  <a:cubicBezTo>
                    <a:pt x="894" y="1167"/>
                    <a:pt x="1168" y="917"/>
                    <a:pt x="1168" y="583"/>
                  </a:cubicBezTo>
                  <a:cubicBezTo>
                    <a:pt x="1168" y="262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6874892" y="3495641"/>
              <a:ext cx="36824" cy="36824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311"/>
                  </a:moveTo>
                  <a:cubicBezTo>
                    <a:pt x="727" y="311"/>
                    <a:pt x="834" y="430"/>
                    <a:pt x="834" y="561"/>
                  </a:cubicBezTo>
                  <a:cubicBezTo>
                    <a:pt x="834" y="715"/>
                    <a:pt x="715" y="823"/>
                    <a:pt x="584" y="823"/>
                  </a:cubicBezTo>
                  <a:cubicBezTo>
                    <a:pt x="441" y="823"/>
                    <a:pt x="322" y="703"/>
                    <a:pt x="322" y="561"/>
                  </a:cubicBezTo>
                  <a:cubicBezTo>
                    <a:pt x="322" y="430"/>
                    <a:pt x="441" y="311"/>
                    <a:pt x="584" y="311"/>
                  </a:cubicBezTo>
                  <a:close/>
                  <a:moveTo>
                    <a:pt x="563" y="1"/>
                  </a:moveTo>
                  <a:cubicBezTo>
                    <a:pt x="251" y="1"/>
                    <a:pt x="0" y="258"/>
                    <a:pt x="0" y="584"/>
                  </a:cubicBezTo>
                  <a:cubicBezTo>
                    <a:pt x="0" y="906"/>
                    <a:pt x="262" y="1156"/>
                    <a:pt x="584" y="1156"/>
                  </a:cubicBezTo>
                  <a:cubicBezTo>
                    <a:pt x="905" y="1156"/>
                    <a:pt x="1155" y="894"/>
                    <a:pt x="1155" y="584"/>
                  </a:cubicBezTo>
                  <a:cubicBezTo>
                    <a:pt x="1155" y="251"/>
                    <a:pt x="893" y="1"/>
                    <a:pt x="584" y="1"/>
                  </a:cubicBezTo>
                  <a:cubicBezTo>
                    <a:pt x="577" y="1"/>
                    <a:pt x="570" y="1"/>
                    <a:pt x="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6780059" y="3538136"/>
              <a:ext cx="53134" cy="53134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34" y="560"/>
                    <a:pt x="1334" y="834"/>
                  </a:cubicBezTo>
                  <a:cubicBezTo>
                    <a:pt x="1334" y="1120"/>
                    <a:pt x="1120" y="1346"/>
                    <a:pt x="834" y="1346"/>
                  </a:cubicBezTo>
                  <a:cubicBezTo>
                    <a:pt x="548" y="1346"/>
                    <a:pt x="322" y="1120"/>
                    <a:pt x="322" y="834"/>
                  </a:cubicBezTo>
                  <a:cubicBezTo>
                    <a:pt x="322" y="572"/>
                    <a:pt x="548" y="334"/>
                    <a:pt x="834" y="334"/>
                  </a:cubicBezTo>
                  <a:close/>
                  <a:moveTo>
                    <a:pt x="834" y="1"/>
                  </a:moveTo>
                  <a:cubicBezTo>
                    <a:pt x="370" y="24"/>
                    <a:pt x="1" y="393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98" y="1667"/>
                    <a:pt x="1668" y="1298"/>
                    <a:pt x="1668" y="834"/>
                  </a:cubicBezTo>
                  <a:cubicBezTo>
                    <a:pt x="1668" y="382"/>
                    <a:pt x="1298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6664394" y="3346974"/>
              <a:ext cx="353113" cy="351998"/>
            </a:xfrm>
            <a:custGeom>
              <a:avLst/>
              <a:gdLst/>
              <a:ahLst/>
              <a:cxnLst/>
              <a:rect l="l" t="t" r="r" b="b"/>
              <a:pathLst>
                <a:path w="11085" h="11050" extrusionOk="0">
                  <a:moveTo>
                    <a:pt x="5549" y="358"/>
                  </a:moveTo>
                  <a:cubicBezTo>
                    <a:pt x="5680" y="358"/>
                    <a:pt x="5799" y="477"/>
                    <a:pt x="5799" y="620"/>
                  </a:cubicBezTo>
                  <a:cubicBezTo>
                    <a:pt x="5799" y="763"/>
                    <a:pt x="5680" y="870"/>
                    <a:pt x="5549" y="870"/>
                  </a:cubicBezTo>
                  <a:cubicBezTo>
                    <a:pt x="5418" y="870"/>
                    <a:pt x="5299" y="763"/>
                    <a:pt x="5299" y="620"/>
                  </a:cubicBezTo>
                  <a:cubicBezTo>
                    <a:pt x="5299" y="465"/>
                    <a:pt x="5418" y="358"/>
                    <a:pt x="5549" y="358"/>
                  </a:cubicBezTo>
                  <a:close/>
                  <a:moveTo>
                    <a:pt x="9752" y="1001"/>
                  </a:moveTo>
                  <a:cubicBezTo>
                    <a:pt x="10061" y="1001"/>
                    <a:pt x="10228" y="1394"/>
                    <a:pt x="10002" y="1620"/>
                  </a:cubicBezTo>
                  <a:cubicBezTo>
                    <a:pt x="9936" y="1686"/>
                    <a:pt x="9844" y="1718"/>
                    <a:pt x="9750" y="1718"/>
                  </a:cubicBezTo>
                  <a:cubicBezTo>
                    <a:pt x="9656" y="1718"/>
                    <a:pt x="9561" y="1686"/>
                    <a:pt x="9490" y="1620"/>
                  </a:cubicBezTo>
                  <a:cubicBezTo>
                    <a:pt x="9275" y="1394"/>
                    <a:pt x="9430" y="1001"/>
                    <a:pt x="9752" y="1001"/>
                  </a:cubicBezTo>
                  <a:close/>
                  <a:moveTo>
                    <a:pt x="1554" y="1203"/>
                  </a:moveTo>
                  <a:cubicBezTo>
                    <a:pt x="1655" y="1203"/>
                    <a:pt x="1756" y="1239"/>
                    <a:pt x="1834" y="1310"/>
                  </a:cubicBezTo>
                  <a:cubicBezTo>
                    <a:pt x="1977" y="1465"/>
                    <a:pt x="1977" y="1715"/>
                    <a:pt x="1834" y="1870"/>
                  </a:cubicBezTo>
                  <a:cubicBezTo>
                    <a:pt x="1756" y="1941"/>
                    <a:pt x="1658" y="1977"/>
                    <a:pt x="1559" y="1977"/>
                  </a:cubicBezTo>
                  <a:cubicBezTo>
                    <a:pt x="1459" y="1977"/>
                    <a:pt x="1358" y="1941"/>
                    <a:pt x="1274" y="1870"/>
                  </a:cubicBezTo>
                  <a:cubicBezTo>
                    <a:pt x="1131" y="1715"/>
                    <a:pt x="1131" y="1465"/>
                    <a:pt x="1274" y="1310"/>
                  </a:cubicBezTo>
                  <a:cubicBezTo>
                    <a:pt x="1352" y="1239"/>
                    <a:pt x="1453" y="1203"/>
                    <a:pt x="1554" y="1203"/>
                  </a:cubicBezTo>
                  <a:close/>
                  <a:moveTo>
                    <a:pt x="596" y="5323"/>
                  </a:moveTo>
                  <a:cubicBezTo>
                    <a:pt x="727" y="5323"/>
                    <a:pt x="846" y="5442"/>
                    <a:pt x="846" y="5573"/>
                  </a:cubicBezTo>
                  <a:cubicBezTo>
                    <a:pt x="858" y="5704"/>
                    <a:pt x="738" y="5823"/>
                    <a:pt x="596" y="5823"/>
                  </a:cubicBezTo>
                  <a:cubicBezTo>
                    <a:pt x="441" y="5823"/>
                    <a:pt x="346" y="5704"/>
                    <a:pt x="346" y="5573"/>
                  </a:cubicBezTo>
                  <a:cubicBezTo>
                    <a:pt x="346" y="5430"/>
                    <a:pt x="465" y="5323"/>
                    <a:pt x="596" y="5323"/>
                  </a:cubicBezTo>
                  <a:close/>
                  <a:moveTo>
                    <a:pt x="10502" y="5323"/>
                  </a:moveTo>
                  <a:cubicBezTo>
                    <a:pt x="10656" y="5323"/>
                    <a:pt x="10764" y="5442"/>
                    <a:pt x="10764" y="5573"/>
                  </a:cubicBezTo>
                  <a:cubicBezTo>
                    <a:pt x="10764" y="5704"/>
                    <a:pt x="10644" y="5823"/>
                    <a:pt x="10502" y="5823"/>
                  </a:cubicBezTo>
                  <a:cubicBezTo>
                    <a:pt x="10359" y="5823"/>
                    <a:pt x="10252" y="5704"/>
                    <a:pt x="10252" y="5573"/>
                  </a:cubicBezTo>
                  <a:cubicBezTo>
                    <a:pt x="10252" y="5430"/>
                    <a:pt x="10371" y="5323"/>
                    <a:pt x="10502" y="5323"/>
                  </a:cubicBezTo>
                  <a:close/>
                  <a:moveTo>
                    <a:pt x="2036" y="8799"/>
                  </a:moveTo>
                  <a:cubicBezTo>
                    <a:pt x="2274" y="8823"/>
                    <a:pt x="2393" y="9085"/>
                    <a:pt x="2227" y="9252"/>
                  </a:cubicBezTo>
                  <a:cubicBezTo>
                    <a:pt x="2179" y="9305"/>
                    <a:pt x="2114" y="9332"/>
                    <a:pt x="2047" y="9332"/>
                  </a:cubicBezTo>
                  <a:cubicBezTo>
                    <a:pt x="1980" y="9332"/>
                    <a:pt x="1911" y="9305"/>
                    <a:pt x="1858" y="9252"/>
                  </a:cubicBezTo>
                  <a:cubicBezTo>
                    <a:pt x="1691" y="9085"/>
                    <a:pt x="1810" y="8799"/>
                    <a:pt x="2036" y="8799"/>
                  </a:cubicBezTo>
                  <a:close/>
                  <a:moveTo>
                    <a:pt x="5549" y="10264"/>
                  </a:moveTo>
                  <a:cubicBezTo>
                    <a:pt x="5680" y="10264"/>
                    <a:pt x="5799" y="10383"/>
                    <a:pt x="5799" y="10514"/>
                  </a:cubicBezTo>
                  <a:cubicBezTo>
                    <a:pt x="5799" y="10669"/>
                    <a:pt x="5680" y="10764"/>
                    <a:pt x="5549" y="10764"/>
                  </a:cubicBezTo>
                  <a:cubicBezTo>
                    <a:pt x="5418" y="10764"/>
                    <a:pt x="5299" y="10645"/>
                    <a:pt x="5299" y="10514"/>
                  </a:cubicBezTo>
                  <a:cubicBezTo>
                    <a:pt x="5299" y="10371"/>
                    <a:pt x="5418" y="10264"/>
                    <a:pt x="5549" y="10264"/>
                  </a:cubicBezTo>
                  <a:close/>
                  <a:moveTo>
                    <a:pt x="5501" y="1"/>
                  </a:moveTo>
                  <a:cubicBezTo>
                    <a:pt x="5180" y="1"/>
                    <a:pt x="4918" y="275"/>
                    <a:pt x="4918" y="584"/>
                  </a:cubicBezTo>
                  <a:cubicBezTo>
                    <a:pt x="4918" y="858"/>
                    <a:pt x="5096" y="1060"/>
                    <a:pt x="5334" y="1132"/>
                  </a:cubicBezTo>
                  <a:lnTo>
                    <a:pt x="5334" y="2025"/>
                  </a:lnTo>
                  <a:cubicBezTo>
                    <a:pt x="5299" y="2013"/>
                    <a:pt x="5251" y="2001"/>
                    <a:pt x="5191" y="1989"/>
                  </a:cubicBezTo>
                  <a:cubicBezTo>
                    <a:pt x="5015" y="1924"/>
                    <a:pt x="4880" y="1886"/>
                    <a:pt x="4761" y="1886"/>
                  </a:cubicBezTo>
                  <a:cubicBezTo>
                    <a:pt x="4576" y="1886"/>
                    <a:pt x="4430" y="1978"/>
                    <a:pt x="4227" y="2203"/>
                  </a:cubicBezTo>
                  <a:cubicBezTo>
                    <a:pt x="4144" y="2299"/>
                    <a:pt x="4072" y="2370"/>
                    <a:pt x="4001" y="2406"/>
                  </a:cubicBezTo>
                  <a:cubicBezTo>
                    <a:pt x="3929" y="2442"/>
                    <a:pt x="3810" y="2442"/>
                    <a:pt x="3703" y="2465"/>
                  </a:cubicBezTo>
                  <a:cubicBezTo>
                    <a:pt x="3370" y="2489"/>
                    <a:pt x="3179" y="2537"/>
                    <a:pt x="3036" y="2823"/>
                  </a:cubicBezTo>
                  <a:lnTo>
                    <a:pt x="2120" y="1906"/>
                  </a:lnTo>
                  <a:cubicBezTo>
                    <a:pt x="2286" y="1632"/>
                    <a:pt x="2274" y="1275"/>
                    <a:pt x="2036" y="1037"/>
                  </a:cubicBezTo>
                  <a:cubicBezTo>
                    <a:pt x="1893" y="894"/>
                    <a:pt x="1712" y="822"/>
                    <a:pt x="1530" y="822"/>
                  </a:cubicBezTo>
                  <a:cubicBezTo>
                    <a:pt x="1349" y="822"/>
                    <a:pt x="1167" y="894"/>
                    <a:pt x="1024" y="1037"/>
                  </a:cubicBezTo>
                  <a:cubicBezTo>
                    <a:pt x="546" y="1505"/>
                    <a:pt x="939" y="2252"/>
                    <a:pt x="1509" y="2252"/>
                  </a:cubicBezTo>
                  <a:cubicBezTo>
                    <a:pt x="1635" y="2252"/>
                    <a:pt x="1770" y="2216"/>
                    <a:pt x="1905" y="2132"/>
                  </a:cubicBezTo>
                  <a:lnTo>
                    <a:pt x="2917" y="3144"/>
                  </a:lnTo>
                  <a:cubicBezTo>
                    <a:pt x="2846" y="3370"/>
                    <a:pt x="2810" y="3394"/>
                    <a:pt x="2572" y="3549"/>
                  </a:cubicBezTo>
                  <a:cubicBezTo>
                    <a:pt x="2143" y="3799"/>
                    <a:pt x="2084" y="3966"/>
                    <a:pt x="2143" y="4442"/>
                  </a:cubicBezTo>
                  <a:cubicBezTo>
                    <a:pt x="2155" y="4561"/>
                    <a:pt x="2167" y="4668"/>
                    <a:pt x="2155" y="4751"/>
                  </a:cubicBezTo>
                  <a:cubicBezTo>
                    <a:pt x="2108" y="4918"/>
                    <a:pt x="1941" y="5061"/>
                    <a:pt x="1846" y="5359"/>
                  </a:cubicBezTo>
                  <a:lnTo>
                    <a:pt x="1131" y="5359"/>
                  </a:lnTo>
                  <a:cubicBezTo>
                    <a:pt x="1060" y="5120"/>
                    <a:pt x="846" y="4942"/>
                    <a:pt x="584" y="4942"/>
                  </a:cubicBezTo>
                  <a:cubicBezTo>
                    <a:pt x="250" y="4942"/>
                    <a:pt x="0" y="5216"/>
                    <a:pt x="0" y="5525"/>
                  </a:cubicBezTo>
                  <a:cubicBezTo>
                    <a:pt x="0" y="5859"/>
                    <a:pt x="262" y="6109"/>
                    <a:pt x="584" y="6109"/>
                  </a:cubicBezTo>
                  <a:cubicBezTo>
                    <a:pt x="846" y="6109"/>
                    <a:pt x="1060" y="5930"/>
                    <a:pt x="1131" y="5692"/>
                  </a:cubicBezTo>
                  <a:lnTo>
                    <a:pt x="1846" y="5692"/>
                  </a:lnTo>
                  <a:cubicBezTo>
                    <a:pt x="1929" y="5990"/>
                    <a:pt x="2108" y="6132"/>
                    <a:pt x="2155" y="6299"/>
                  </a:cubicBezTo>
                  <a:cubicBezTo>
                    <a:pt x="2203" y="6513"/>
                    <a:pt x="2036" y="6871"/>
                    <a:pt x="2179" y="7156"/>
                  </a:cubicBezTo>
                  <a:cubicBezTo>
                    <a:pt x="2322" y="7430"/>
                    <a:pt x="2703" y="7526"/>
                    <a:pt x="2822" y="7704"/>
                  </a:cubicBezTo>
                  <a:cubicBezTo>
                    <a:pt x="2870" y="7764"/>
                    <a:pt x="2894" y="7835"/>
                    <a:pt x="2929" y="7930"/>
                  </a:cubicBezTo>
                  <a:lnTo>
                    <a:pt x="2322" y="8538"/>
                  </a:lnTo>
                  <a:cubicBezTo>
                    <a:pt x="2229" y="8489"/>
                    <a:pt x="2127" y="8464"/>
                    <a:pt x="2025" y="8464"/>
                  </a:cubicBezTo>
                  <a:cubicBezTo>
                    <a:pt x="1880" y="8464"/>
                    <a:pt x="1737" y="8515"/>
                    <a:pt x="1631" y="8621"/>
                  </a:cubicBezTo>
                  <a:cubicBezTo>
                    <a:pt x="1262" y="9002"/>
                    <a:pt x="1536" y="9621"/>
                    <a:pt x="2048" y="9621"/>
                  </a:cubicBezTo>
                  <a:cubicBezTo>
                    <a:pt x="2489" y="9621"/>
                    <a:pt x="2786" y="9157"/>
                    <a:pt x="2560" y="8764"/>
                  </a:cubicBezTo>
                  <a:lnTo>
                    <a:pt x="3084" y="8240"/>
                  </a:lnTo>
                  <a:cubicBezTo>
                    <a:pt x="3322" y="8704"/>
                    <a:pt x="3810" y="8538"/>
                    <a:pt x="4060" y="8657"/>
                  </a:cubicBezTo>
                  <a:cubicBezTo>
                    <a:pt x="4251" y="8740"/>
                    <a:pt x="4418" y="9085"/>
                    <a:pt x="4727" y="9157"/>
                  </a:cubicBezTo>
                  <a:cubicBezTo>
                    <a:pt x="4769" y="9167"/>
                    <a:pt x="4811" y="9172"/>
                    <a:pt x="4853" y="9172"/>
                  </a:cubicBezTo>
                  <a:cubicBezTo>
                    <a:pt x="5045" y="9172"/>
                    <a:pt x="5230" y="9075"/>
                    <a:pt x="5406" y="9026"/>
                  </a:cubicBezTo>
                  <a:lnTo>
                    <a:pt x="5406" y="9919"/>
                  </a:lnTo>
                  <a:cubicBezTo>
                    <a:pt x="5168" y="9990"/>
                    <a:pt x="4989" y="10204"/>
                    <a:pt x="4989" y="10466"/>
                  </a:cubicBezTo>
                  <a:cubicBezTo>
                    <a:pt x="4989" y="10800"/>
                    <a:pt x="5251" y="11050"/>
                    <a:pt x="5561" y="11050"/>
                  </a:cubicBezTo>
                  <a:cubicBezTo>
                    <a:pt x="5894" y="11050"/>
                    <a:pt x="6144" y="10788"/>
                    <a:pt x="6144" y="10466"/>
                  </a:cubicBezTo>
                  <a:cubicBezTo>
                    <a:pt x="6144" y="10204"/>
                    <a:pt x="5965" y="9990"/>
                    <a:pt x="5727" y="9919"/>
                  </a:cubicBezTo>
                  <a:lnTo>
                    <a:pt x="5727" y="9026"/>
                  </a:lnTo>
                  <a:cubicBezTo>
                    <a:pt x="5903" y="9075"/>
                    <a:pt x="6080" y="9172"/>
                    <a:pt x="6269" y="9172"/>
                  </a:cubicBezTo>
                  <a:cubicBezTo>
                    <a:pt x="6310" y="9172"/>
                    <a:pt x="6352" y="9167"/>
                    <a:pt x="6394" y="9157"/>
                  </a:cubicBezTo>
                  <a:cubicBezTo>
                    <a:pt x="6715" y="9085"/>
                    <a:pt x="6894" y="8740"/>
                    <a:pt x="7073" y="8657"/>
                  </a:cubicBezTo>
                  <a:cubicBezTo>
                    <a:pt x="7323" y="8538"/>
                    <a:pt x="7799" y="8704"/>
                    <a:pt x="8049" y="8240"/>
                  </a:cubicBezTo>
                  <a:lnTo>
                    <a:pt x="8216" y="8407"/>
                  </a:lnTo>
                  <a:cubicBezTo>
                    <a:pt x="8245" y="8436"/>
                    <a:pt x="8287" y="8451"/>
                    <a:pt x="8329" y="8451"/>
                  </a:cubicBezTo>
                  <a:cubicBezTo>
                    <a:pt x="8370" y="8451"/>
                    <a:pt x="8412" y="8436"/>
                    <a:pt x="8442" y="8407"/>
                  </a:cubicBezTo>
                  <a:cubicBezTo>
                    <a:pt x="8501" y="8347"/>
                    <a:pt x="8501" y="8240"/>
                    <a:pt x="8442" y="8180"/>
                  </a:cubicBezTo>
                  <a:lnTo>
                    <a:pt x="8168" y="7907"/>
                  </a:lnTo>
                  <a:cubicBezTo>
                    <a:pt x="8239" y="7692"/>
                    <a:pt x="8275" y="7656"/>
                    <a:pt x="8513" y="7514"/>
                  </a:cubicBezTo>
                  <a:cubicBezTo>
                    <a:pt x="8942" y="7252"/>
                    <a:pt x="9013" y="7097"/>
                    <a:pt x="8942" y="6621"/>
                  </a:cubicBezTo>
                  <a:cubicBezTo>
                    <a:pt x="8894" y="6323"/>
                    <a:pt x="8918" y="6287"/>
                    <a:pt x="9073" y="6037"/>
                  </a:cubicBezTo>
                  <a:cubicBezTo>
                    <a:pt x="9156" y="5930"/>
                    <a:pt x="9216" y="5811"/>
                    <a:pt x="9240" y="5692"/>
                  </a:cubicBezTo>
                  <a:lnTo>
                    <a:pt x="9954" y="5692"/>
                  </a:lnTo>
                  <a:cubicBezTo>
                    <a:pt x="10025" y="5930"/>
                    <a:pt x="10240" y="6109"/>
                    <a:pt x="10502" y="6109"/>
                  </a:cubicBezTo>
                  <a:cubicBezTo>
                    <a:pt x="10835" y="6109"/>
                    <a:pt x="11085" y="5847"/>
                    <a:pt x="11085" y="5525"/>
                  </a:cubicBezTo>
                  <a:cubicBezTo>
                    <a:pt x="11085" y="5251"/>
                    <a:pt x="10823" y="4989"/>
                    <a:pt x="10502" y="4989"/>
                  </a:cubicBezTo>
                  <a:cubicBezTo>
                    <a:pt x="10240" y="4989"/>
                    <a:pt x="10025" y="5168"/>
                    <a:pt x="9954" y="5406"/>
                  </a:cubicBezTo>
                  <a:lnTo>
                    <a:pt x="9240" y="5406"/>
                  </a:lnTo>
                  <a:cubicBezTo>
                    <a:pt x="9156" y="5109"/>
                    <a:pt x="8978" y="4966"/>
                    <a:pt x="8930" y="4799"/>
                  </a:cubicBezTo>
                  <a:cubicBezTo>
                    <a:pt x="8882" y="4585"/>
                    <a:pt x="9049" y="4239"/>
                    <a:pt x="8894" y="3954"/>
                  </a:cubicBezTo>
                  <a:cubicBezTo>
                    <a:pt x="8763" y="3668"/>
                    <a:pt x="8382" y="3573"/>
                    <a:pt x="8263" y="3394"/>
                  </a:cubicBezTo>
                  <a:cubicBezTo>
                    <a:pt x="8216" y="3335"/>
                    <a:pt x="8180" y="3263"/>
                    <a:pt x="8156" y="3180"/>
                  </a:cubicBezTo>
                  <a:lnTo>
                    <a:pt x="9406" y="1930"/>
                  </a:lnTo>
                  <a:cubicBezTo>
                    <a:pt x="9513" y="1989"/>
                    <a:pt x="9632" y="2025"/>
                    <a:pt x="9752" y="2025"/>
                  </a:cubicBezTo>
                  <a:cubicBezTo>
                    <a:pt x="9930" y="2025"/>
                    <a:pt x="10109" y="1953"/>
                    <a:pt x="10228" y="1834"/>
                  </a:cubicBezTo>
                  <a:cubicBezTo>
                    <a:pt x="10490" y="1572"/>
                    <a:pt x="10490" y="1132"/>
                    <a:pt x="10228" y="870"/>
                  </a:cubicBezTo>
                  <a:cubicBezTo>
                    <a:pt x="10091" y="733"/>
                    <a:pt x="9915" y="665"/>
                    <a:pt x="9740" y="665"/>
                  </a:cubicBezTo>
                  <a:cubicBezTo>
                    <a:pt x="9564" y="665"/>
                    <a:pt x="9388" y="733"/>
                    <a:pt x="9251" y="870"/>
                  </a:cubicBezTo>
                  <a:cubicBezTo>
                    <a:pt x="9037" y="1096"/>
                    <a:pt x="9001" y="1430"/>
                    <a:pt x="9168" y="1691"/>
                  </a:cubicBezTo>
                  <a:lnTo>
                    <a:pt x="8025" y="2834"/>
                  </a:lnTo>
                  <a:cubicBezTo>
                    <a:pt x="7918" y="2644"/>
                    <a:pt x="7799" y="2537"/>
                    <a:pt x="7501" y="2489"/>
                  </a:cubicBezTo>
                  <a:cubicBezTo>
                    <a:pt x="7493" y="2488"/>
                    <a:pt x="7485" y="2488"/>
                    <a:pt x="7477" y="2488"/>
                  </a:cubicBezTo>
                  <a:cubicBezTo>
                    <a:pt x="7394" y="2488"/>
                    <a:pt x="7334" y="2545"/>
                    <a:pt x="7323" y="2632"/>
                  </a:cubicBezTo>
                  <a:cubicBezTo>
                    <a:pt x="7311" y="2715"/>
                    <a:pt x="7370" y="2787"/>
                    <a:pt x="7454" y="2811"/>
                  </a:cubicBezTo>
                  <a:cubicBezTo>
                    <a:pt x="7680" y="2834"/>
                    <a:pt x="7727" y="2906"/>
                    <a:pt x="7811" y="3192"/>
                  </a:cubicBezTo>
                  <a:cubicBezTo>
                    <a:pt x="7930" y="3549"/>
                    <a:pt x="7989" y="3644"/>
                    <a:pt x="8323" y="3835"/>
                  </a:cubicBezTo>
                  <a:cubicBezTo>
                    <a:pt x="8632" y="4025"/>
                    <a:pt x="8644" y="4061"/>
                    <a:pt x="8597" y="4418"/>
                  </a:cubicBezTo>
                  <a:cubicBezTo>
                    <a:pt x="8537" y="4799"/>
                    <a:pt x="8573" y="4906"/>
                    <a:pt x="8775" y="5216"/>
                  </a:cubicBezTo>
                  <a:cubicBezTo>
                    <a:pt x="8990" y="5525"/>
                    <a:pt x="8990" y="5573"/>
                    <a:pt x="8775" y="5871"/>
                  </a:cubicBezTo>
                  <a:cubicBezTo>
                    <a:pt x="8573" y="6180"/>
                    <a:pt x="8561" y="6287"/>
                    <a:pt x="8597" y="6668"/>
                  </a:cubicBezTo>
                  <a:cubicBezTo>
                    <a:pt x="8644" y="7025"/>
                    <a:pt x="8632" y="7061"/>
                    <a:pt x="8323" y="7252"/>
                  </a:cubicBezTo>
                  <a:cubicBezTo>
                    <a:pt x="7989" y="7442"/>
                    <a:pt x="7930" y="7537"/>
                    <a:pt x="7811" y="7895"/>
                  </a:cubicBezTo>
                  <a:cubicBezTo>
                    <a:pt x="7692" y="8240"/>
                    <a:pt x="7668" y="8264"/>
                    <a:pt x="7311" y="8299"/>
                  </a:cubicBezTo>
                  <a:cubicBezTo>
                    <a:pt x="6918" y="8323"/>
                    <a:pt x="6834" y="8383"/>
                    <a:pt x="6561" y="8657"/>
                  </a:cubicBezTo>
                  <a:cubicBezTo>
                    <a:pt x="6411" y="8813"/>
                    <a:pt x="6334" y="8876"/>
                    <a:pt x="6228" y="8876"/>
                  </a:cubicBezTo>
                  <a:cubicBezTo>
                    <a:pt x="6156" y="8876"/>
                    <a:pt x="6071" y="8847"/>
                    <a:pt x="5942" y="8799"/>
                  </a:cubicBezTo>
                  <a:cubicBezTo>
                    <a:pt x="5799" y="8752"/>
                    <a:pt x="5668" y="8692"/>
                    <a:pt x="5525" y="8692"/>
                  </a:cubicBezTo>
                  <a:cubicBezTo>
                    <a:pt x="5261" y="8692"/>
                    <a:pt x="4987" y="8875"/>
                    <a:pt x="4806" y="8875"/>
                  </a:cubicBezTo>
                  <a:cubicBezTo>
                    <a:pt x="4791" y="8875"/>
                    <a:pt x="4777" y="8874"/>
                    <a:pt x="4763" y="8871"/>
                  </a:cubicBezTo>
                  <a:cubicBezTo>
                    <a:pt x="4668" y="8859"/>
                    <a:pt x="4572" y="8752"/>
                    <a:pt x="4477" y="8657"/>
                  </a:cubicBezTo>
                  <a:cubicBezTo>
                    <a:pt x="4227" y="8383"/>
                    <a:pt x="4120" y="8323"/>
                    <a:pt x="3739" y="8299"/>
                  </a:cubicBezTo>
                  <a:cubicBezTo>
                    <a:pt x="3382" y="8264"/>
                    <a:pt x="3346" y="8240"/>
                    <a:pt x="3227" y="7895"/>
                  </a:cubicBezTo>
                  <a:cubicBezTo>
                    <a:pt x="3108" y="7537"/>
                    <a:pt x="3048" y="7442"/>
                    <a:pt x="2727" y="7252"/>
                  </a:cubicBezTo>
                  <a:cubicBezTo>
                    <a:pt x="2405" y="7061"/>
                    <a:pt x="2393" y="7025"/>
                    <a:pt x="2441" y="6668"/>
                  </a:cubicBezTo>
                  <a:cubicBezTo>
                    <a:pt x="2501" y="6287"/>
                    <a:pt x="2465" y="6180"/>
                    <a:pt x="2262" y="5871"/>
                  </a:cubicBezTo>
                  <a:cubicBezTo>
                    <a:pt x="2048" y="5561"/>
                    <a:pt x="2048" y="5513"/>
                    <a:pt x="2262" y="5216"/>
                  </a:cubicBezTo>
                  <a:cubicBezTo>
                    <a:pt x="2465" y="4906"/>
                    <a:pt x="2477" y="4799"/>
                    <a:pt x="2441" y="4418"/>
                  </a:cubicBezTo>
                  <a:cubicBezTo>
                    <a:pt x="2393" y="4061"/>
                    <a:pt x="2405" y="4025"/>
                    <a:pt x="2727" y="3835"/>
                  </a:cubicBezTo>
                  <a:cubicBezTo>
                    <a:pt x="2846" y="3763"/>
                    <a:pt x="2965" y="3680"/>
                    <a:pt x="3048" y="3585"/>
                  </a:cubicBezTo>
                  <a:cubicBezTo>
                    <a:pt x="3144" y="3477"/>
                    <a:pt x="3179" y="3323"/>
                    <a:pt x="3227" y="3192"/>
                  </a:cubicBezTo>
                  <a:cubicBezTo>
                    <a:pt x="3275" y="3061"/>
                    <a:pt x="3322" y="2942"/>
                    <a:pt x="3394" y="2882"/>
                  </a:cubicBezTo>
                  <a:cubicBezTo>
                    <a:pt x="3465" y="2823"/>
                    <a:pt x="3596" y="2799"/>
                    <a:pt x="3739" y="2787"/>
                  </a:cubicBezTo>
                  <a:cubicBezTo>
                    <a:pt x="4120" y="2763"/>
                    <a:pt x="4215" y="2703"/>
                    <a:pt x="4477" y="2430"/>
                  </a:cubicBezTo>
                  <a:cubicBezTo>
                    <a:pt x="4626" y="2273"/>
                    <a:pt x="4699" y="2210"/>
                    <a:pt x="4807" y="2210"/>
                  </a:cubicBezTo>
                  <a:cubicBezTo>
                    <a:pt x="4880" y="2210"/>
                    <a:pt x="4969" y="2239"/>
                    <a:pt x="5108" y="2287"/>
                  </a:cubicBezTo>
                  <a:cubicBezTo>
                    <a:pt x="5287" y="2352"/>
                    <a:pt x="5406" y="2385"/>
                    <a:pt x="5525" y="2385"/>
                  </a:cubicBezTo>
                  <a:cubicBezTo>
                    <a:pt x="5644" y="2385"/>
                    <a:pt x="5763" y="2352"/>
                    <a:pt x="5942" y="2287"/>
                  </a:cubicBezTo>
                  <a:cubicBezTo>
                    <a:pt x="6081" y="2233"/>
                    <a:pt x="6168" y="2206"/>
                    <a:pt x="6236" y="2206"/>
                  </a:cubicBezTo>
                  <a:cubicBezTo>
                    <a:pt x="6366" y="2206"/>
                    <a:pt x="6425" y="2306"/>
                    <a:pt x="6644" y="2525"/>
                  </a:cubicBezTo>
                  <a:cubicBezTo>
                    <a:pt x="6680" y="2555"/>
                    <a:pt x="6721" y="2570"/>
                    <a:pt x="6762" y="2570"/>
                  </a:cubicBezTo>
                  <a:cubicBezTo>
                    <a:pt x="6802" y="2570"/>
                    <a:pt x="6840" y="2555"/>
                    <a:pt x="6870" y="2525"/>
                  </a:cubicBezTo>
                  <a:cubicBezTo>
                    <a:pt x="6930" y="2465"/>
                    <a:pt x="6930" y="2358"/>
                    <a:pt x="6870" y="2299"/>
                  </a:cubicBezTo>
                  <a:lnTo>
                    <a:pt x="6787" y="2203"/>
                  </a:lnTo>
                  <a:cubicBezTo>
                    <a:pt x="6569" y="1978"/>
                    <a:pt x="6422" y="1886"/>
                    <a:pt x="6241" y="1886"/>
                  </a:cubicBezTo>
                  <a:cubicBezTo>
                    <a:pt x="6125" y="1886"/>
                    <a:pt x="5994" y="1924"/>
                    <a:pt x="5822" y="1989"/>
                  </a:cubicBezTo>
                  <a:cubicBezTo>
                    <a:pt x="5775" y="2001"/>
                    <a:pt x="5715" y="2013"/>
                    <a:pt x="5668" y="2025"/>
                  </a:cubicBezTo>
                  <a:lnTo>
                    <a:pt x="5668" y="1132"/>
                  </a:lnTo>
                  <a:cubicBezTo>
                    <a:pt x="5906" y="1060"/>
                    <a:pt x="6084" y="858"/>
                    <a:pt x="6084" y="584"/>
                  </a:cubicBezTo>
                  <a:cubicBezTo>
                    <a:pt x="6084" y="263"/>
                    <a:pt x="5822" y="1"/>
                    <a:pt x="5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6938984" y="3622042"/>
              <a:ext cx="53899" cy="51605"/>
            </a:xfrm>
            <a:custGeom>
              <a:avLst/>
              <a:gdLst/>
              <a:ahLst/>
              <a:cxnLst/>
              <a:rect l="l" t="t" r="r" b="b"/>
              <a:pathLst>
                <a:path w="1692" h="1620" extrusionOk="0">
                  <a:moveTo>
                    <a:pt x="919" y="548"/>
                  </a:moveTo>
                  <a:cubicBezTo>
                    <a:pt x="1015" y="548"/>
                    <a:pt x="1114" y="587"/>
                    <a:pt x="1191" y="665"/>
                  </a:cubicBezTo>
                  <a:cubicBezTo>
                    <a:pt x="1334" y="796"/>
                    <a:pt x="1334" y="1046"/>
                    <a:pt x="1191" y="1200"/>
                  </a:cubicBezTo>
                  <a:cubicBezTo>
                    <a:pt x="1114" y="1272"/>
                    <a:pt x="1015" y="1307"/>
                    <a:pt x="919" y="1307"/>
                  </a:cubicBezTo>
                  <a:cubicBezTo>
                    <a:pt x="822" y="1307"/>
                    <a:pt x="727" y="1272"/>
                    <a:pt x="655" y="1200"/>
                  </a:cubicBezTo>
                  <a:cubicBezTo>
                    <a:pt x="500" y="1046"/>
                    <a:pt x="500" y="807"/>
                    <a:pt x="655" y="665"/>
                  </a:cubicBezTo>
                  <a:cubicBezTo>
                    <a:pt x="727" y="587"/>
                    <a:pt x="822" y="548"/>
                    <a:pt x="919" y="548"/>
                  </a:cubicBezTo>
                  <a:close/>
                  <a:moveTo>
                    <a:pt x="167" y="1"/>
                  </a:moveTo>
                  <a:cubicBezTo>
                    <a:pt x="128" y="1"/>
                    <a:pt x="90" y="16"/>
                    <a:pt x="60" y="45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334" y="557"/>
                  </a:lnTo>
                  <a:cubicBezTo>
                    <a:pt x="179" y="819"/>
                    <a:pt x="191" y="1177"/>
                    <a:pt x="429" y="1415"/>
                  </a:cubicBezTo>
                  <a:cubicBezTo>
                    <a:pt x="560" y="1552"/>
                    <a:pt x="739" y="1620"/>
                    <a:pt x="920" y="1620"/>
                  </a:cubicBezTo>
                  <a:cubicBezTo>
                    <a:pt x="1102" y="1620"/>
                    <a:pt x="1286" y="1552"/>
                    <a:pt x="1429" y="1415"/>
                  </a:cubicBezTo>
                  <a:cubicBezTo>
                    <a:pt x="1691" y="1153"/>
                    <a:pt x="1691" y="700"/>
                    <a:pt x="1429" y="415"/>
                  </a:cubicBezTo>
                  <a:cubicBezTo>
                    <a:pt x="1294" y="286"/>
                    <a:pt x="1120" y="223"/>
                    <a:pt x="945" y="223"/>
                  </a:cubicBezTo>
                  <a:cubicBezTo>
                    <a:pt x="812" y="223"/>
                    <a:pt x="678" y="259"/>
                    <a:pt x="560" y="331"/>
                  </a:cubicBezTo>
                  <a:lnTo>
                    <a:pt x="274" y="45"/>
                  </a:lnTo>
                  <a:cubicBezTo>
                    <a:pt x="244" y="16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5"/>
          <p:cNvGrpSpPr/>
          <p:nvPr/>
        </p:nvGrpSpPr>
        <p:grpSpPr>
          <a:xfrm>
            <a:off x="4973715" y="3826126"/>
            <a:ext cx="359534" cy="453443"/>
            <a:chOff x="8010427" y="3348503"/>
            <a:chExt cx="278795" cy="351615"/>
          </a:xfrm>
        </p:grpSpPr>
        <p:sp>
          <p:nvSpPr>
            <p:cNvPr id="2167" name="Google Shape;2167;p35"/>
            <p:cNvSpPr/>
            <p:nvPr/>
          </p:nvSpPr>
          <p:spPr>
            <a:xfrm>
              <a:off x="8010427" y="3348503"/>
              <a:ext cx="278795" cy="351615"/>
            </a:xfrm>
            <a:custGeom>
              <a:avLst/>
              <a:gdLst/>
              <a:ahLst/>
              <a:cxnLst/>
              <a:rect l="l" t="t" r="r" b="b"/>
              <a:pathLst>
                <a:path w="8752" h="11038" extrusionOk="0">
                  <a:moveTo>
                    <a:pt x="6216" y="322"/>
                  </a:moveTo>
                  <a:cubicBezTo>
                    <a:pt x="6323" y="322"/>
                    <a:pt x="6406" y="405"/>
                    <a:pt x="6406" y="512"/>
                  </a:cubicBezTo>
                  <a:lnTo>
                    <a:pt x="6406" y="1215"/>
                  </a:lnTo>
                  <a:cubicBezTo>
                    <a:pt x="6406" y="1310"/>
                    <a:pt x="6323" y="1405"/>
                    <a:pt x="6216" y="1405"/>
                  </a:cubicBezTo>
                  <a:lnTo>
                    <a:pt x="5311" y="1405"/>
                  </a:lnTo>
                  <a:cubicBezTo>
                    <a:pt x="5216" y="1405"/>
                    <a:pt x="5144" y="1477"/>
                    <a:pt x="5144" y="1572"/>
                  </a:cubicBezTo>
                  <a:cubicBezTo>
                    <a:pt x="5144" y="1893"/>
                    <a:pt x="4882" y="2144"/>
                    <a:pt x="4561" y="2144"/>
                  </a:cubicBezTo>
                  <a:lnTo>
                    <a:pt x="4203" y="2144"/>
                  </a:lnTo>
                  <a:cubicBezTo>
                    <a:pt x="3882" y="2144"/>
                    <a:pt x="3632" y="1882"/>
                    <a:pt x="3632" y="1572"/>
                  </a:cubicBezTo>
                  <a:cubicBezTo>
                    <a:pt x="3632" y="1477"/>
                    <a:pt x="3549" y="1405"/>
                    <a:pt x="3465" y="1405"/>
                  </a:cubicBezTo>
                  <a:lnTo>
                    <a:pt x="2560" y="1405"/>
                  </a:lnTo>
                  <a:cubicBezTo>
                    <a:pt x="2453" y="1405"/>
                    <a:pt x="2358" y="1310"/>
                    <a:pt x="2358" y="1215"/>
                  </a:cubicBezTo>
                  <a:lnTo>
                    <a:pt x="2346" y="512"/>
                  </a:lnTo>
                  <a:cubicBezTo>
                    <a:pt x="2346" y="405"/>
                    <a:pt x="2441" y="322"/>
                    <a:pt x="2537" y="322"/>
                  </a:cubicBezTo>
                  <a:close/>
                  <a:moveTo>
                    <a:pt x="2525" y="0"/>
                  </a:moveTo>
                  <a:cubicBezTo>
                    <a:pt x="2239" y="0"/>
                    <a:pt x="2025" y="227"/>
                    <a:pt x="2025" y="512"/>
                  </a:cubicBezTo>
                  <a:lnTo>
                    <a:pt x="632" y="512"/>
                  </a:lnTo>
                  <a:cubicBezTo>
                    <a:pt x="274" y="512"/>
                    <a:pt x="1" y="798"/>
                    <a:pt x="1" y="1143"/>
                  </a:cubicBezTo>
                  <a:lnTo>
                    <a:pt x="1" y="7656"/>
                  </a:lnTo>
                  <a:cubicBezTo>
                    <a:pt x="1" y="7739"/>
                    <a:pt x="72" y="7823"/>
                    <a:pt x="155" y="7823"/>
                  </a:cubicBezTo>
                  <a:cubicBezTo>
                    <a:pt x="251" y="7823"/>
                    <a:pt x="322" y="7739"/>
                    <a:pt x="322" y="7656"/>
                  </a:cubicBezTo>
                  <a:lnTo>
                    <a:pt x="322" y="1143"/>
                  </a:lnTo>
                  <a:cubicBezTo>
                    <a:pt x="322" y="965"/>
                    <a:pt x="477" y="822"/>
                    <a:pt x="655" y="822"/>
                  </a:cubicBezTo>
                  <a:lnTo>
                    <a:pt x="1036" y="822"/>
                  </a:lnTo>
                  <a:lnTo>
                    <a:pt x="1036" y="9918"/>
                  </a:lnTo>
                  <a:cubicBezTo>
                    <a:pt x="1036" y="10002"/>
                    <a:pt x="1108" y="10085"/>
                    <a:pt x="1203" y="10085"/>
                  </a:cubicBezTo>
                  <a:lnTo>
                    <a:pt x="7573" y="10085"/>
                  </a:lnTo>
                  <a:cubicBezTo>
                    <a:pt x="7656" y="10085"/>
                    <a:pt x="7728" y="10002"/>
                    <a:pt x="7728" y="9918"/>
                  </a:cubicBezTo>
                  <a:lnTo>
                    <a:pt x="7728" y="822"/>
                  </a:lnTo>
                  <a:lnTo>
                    <a:pt x="8121" y="822"/>
                  </a:lnTo>
                  <a:cubicBezTo>
                    <a:pt x="8299" y="822"/>
                    <a:pt x="8442" y="965"/>
                    <a:pt x="8442" y="1143"/>
                  </a:cubicBezTo>
                  <a:lnTo>
                    <a:pt x="8442" y="10395"/>
                  </a:lnTo>
                  <a:cubicBezTo>
                    <a:pt x="8442" y="10573"/>
                    <a:pt x="8299" y="10716"/>
                    <a:pt x="8121" y="10716"/>
                  </a:cubicBezTo>
                  <a:lnTo>
                    <a:pt x="667" y="10716"/>
                  </a:lnTo>
                  <a:cubicBezTo>
                    <a:pt x="489" y="10716"/>
                    <a:pt x="334" y="10573"/>
                    <a:pt x="334" y="10395"/>
                  </a:cubicBezTo>
                  <a:lnTo>
                    <a:pt x="334" y="8418"/>
                  </a:lnTo>
                  <a:cubicBezTo>
                    <a:pt x="334" y="8323"/>
                    <a:pt x="263" y="8251"/>
                    <a:pt x="167" y="8251"/>
                  </a:cubicBezTo>
                  <a:cubicBezTo>
                    <a:pt x="84" y="8251"/>
                    <a:pt x="12" y="8323"/>
                    <a:pt x="12" y="8418"/>
                  </a:cubicBezTo>
                  <a:lnTo>
                    <a:pt x="12" y="10395"/>
                  </a:lnTo>
                  <a:cubicBezTo>
                    <a:pt x="12" y="10752"/>
                    <a:pt x="298" y="11037"/>
                    <a:pt x="644" y="11037"/>
                  </a:cubicBezTo>
                  <a:lnTo>
                    <a:pt x="8109" y="11037"/>
                  </a:lnTo>
                  <a:cubicBezTo>
                    <a:pt x="8466" y="11037"/>
                    <a:pt x="8740" y="10752"/>
                    <a:pt x="8740" y="10395"/>
                  </a:cubicBezTo>
                  <a:lnTo>
                    <a:pt x="8740" y="1143"/>
                  </a:lnTo>
                  <a:cubicBezTo>
                    <a:pt x="8752" y="810"/>
                    <a:pt x="8454" y="512"/>
                    <a:pt x="8109" y="512"/>
                  </a:cubicBezTo>
                  <a:lnTo>
                    <a:pt x="7299" y="512"/>
                  </a:lnTo>
                  <a:cubicBezTo>
                    <a:pt x="7216" y="512"/>
                    <a:pt x="7144" y="584"/>
                    <a:pt x="7144" y="679"/>
                  </a:cubicBezTo>
                  <a:cubicBezTo>
                    <a:pt x="7144" y="762"/>
                    <a:pt x="7216" y="834"/>
                    <a:pt x="7299" y="834"/>
                  </a:cubicBezTo>
                  <a:lnTo>
                    <a:pt x="7406" y="834"/>
                  </a:lnTo>
                  <a:lnTo>
                    <a:pt x="7406" y="9764"/>
                  </a:lnTo>
                  <a:lnTo>
                    <a:pt x="1370" y="9764"/>
                  </a:lnTo>
                  <a:lnTo>
                    <a:pt x="1370" y="834"/>
                  </a:lnTo>
                  <a:lnTo>
                    <a:pt x="2037" y="834"/>
                  </a:lnTo>
                  <a:lnTo>
                    <a:pt x="2037" y="1215"/>
                  </a:lnTo>
                  <a:cubicBezTo>
                    <a:pt x="2037" y="1489"/>
                    <a:pt x="2263" y="1715"/>
                    <a:pt x="2537" y="1715"/>
                  </a:cubicBezTo>
                  <a:lnTo>
                    <a:pt x="3299" y="1715"/>
                  </a:lnTo>
                  <a:cubicBezTo>
                    <a:pt x="3370" y="2132"/>
                    <a:pt x="3751" y="2465"/>
                    <a:pt x="4192" y="2465"/>
                  </a:cubicBezTo>
                  <a:lnTo>
                    <a:pt x="4549" y="2465"/>
                  </a:lnTo>
                  <a:cubicBezTo>
                    <a:pt x="5001" y="2465"/>
                    <a:pt x="5370" y="2132"/>
                    <a:pt x="5442" y="1715"/>
                  </a:cubicBezTo>
                  <a:lnTo>
                    <a:pt x="6204" y="1715"/>
                  </a:lnTo>
                  <a:cubicBezTo>
                    <a:pt x="6489" y="1715"/>
                    <a:pt x="6704" y="1489"/>
                    <a:pt x="6704" y="1215"/>
                  </a:cubicBezTo>
                  <a:lnTo>
                    <a:pt x="6704" y="512"/>
                  </a:lnTo>
                  <a:cubicBezTo>
                    <a:pt x="6704" y="227"/>
                    <a:pt x="6489" y="0"/>
                    <a:pt x="6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8078692" y="3438653"/>
              <a:ext cx="142264" cy="100216"/>
            </a:xfrm>
            <a:custGeom>
              <a:avLst/>
              <a:gdLst/>
              <a:ahLst/>
              <a:cxnLst/>
              <a:rect l="l" t="t" r="r" b="b"/>
              <a:pathLst>
                <a:path w="4466" h="3146" extrusionOk="0">
                  <a:moveTo>
                    <a:pt x="2742" y="1"/>
                  </a:moveTo>
                  <a:cubicBezTo>
                    <a:pt x="2676" y="1"/>
                    <a:pt x="2609" y="43"/>
                    <a:pt x="2584" y="123"/>
                  </a:cubicBezTo>
                  <a:lnTo>
                    <a:pt x="1989" y="2433"/>
                  </a:lnTo>
                  <a:lnTo>
                    <a:pt x="1429" y="778"/>
                  </a:lnTo>
                  <a:cubicBezTo>
                    <a:pt x="1403" y="705"/>
                    <a:pt x="1335" y="665"/>
                    <a:pt x="1268" y="665"/>
                  </a:cubicBezTo>
                  <a:cubicBezTo>
                    <a:pt x="1216" y="665"/>
                    <a:pt x="1163" y="690"/>
                    <a:pt x="1132" y="742"/>
                  </a:cubicBezTo>
                  <a:lnTo>
                    <a:pt x="656" y="1600"/>
                  </a:lnTo>
                  <a:lnTo>
                    <a:pt x="155" y="1600"/>
                  </a:lnTo>
                  <a:cubicBezTo>
                    <a:pt x="72" y="1600"/>
                    <a:pt x="1" y="1671"/>
                    <a:pt x="1" y="1754"/>
                  </a:cubicBezTo>
                  <a:cubicBezTo>
                    <a:pt x="1" y="1850"/>
                    <a:pt x="72" y="1921"/>
                    <a:pt x="155" y="1921"/>
                  </a:cubicBezTo>
                  <a:lnTo>
                    <a:pt x="739" y="1921"/>
                  </a:lnTo>
                  <a:cubicBezTo>
                    <a:pt x="798" y="1921"/>
                    <a:pt x="846" y="1897"/>
                    <a:pt x="894" y="1838"/>
                  </a:cubicBezTo>
                  <a:lnTo>
                    <a:pt x="1227" y="1219"/>
                  </a:lnTo>
                  <a:lnTo>
                    <a:pt x="1858" y="3040"/>
                  </a:lnTo>
                  <a:cubicBezTo>
                    <a:pt x="1887" y="3110"/>
                    <a:pt x="1951" y="3146"/>
                    <a:pt x="2013" y="3146"/>
                  </a:cubicBezTo>
                  <a:cubicBezTo>
                    <a:pt x="2079" y="3146"/>
                    <a:pt x="2143" y="3107"/>
                    <a:pt x="2168" y="3028"/>
                  </a:cubicBezTo>
                  <a:lnTo>
                    <a:pt x="2763" y="683"/>
                  </a:lnTo>
                  <a:lnTo>
                    <a:pt x="3168" y="1802"/>
                  </a:lnTo>
                  <a:cubicBezTo>
                    <a:pt x="3192" y="1861"/>
                    <a:pt x="3251" y="1909"/>
                    <a:pt x="3311" y="1909"/>
                  </a:cubicBezTo>
                  <a:lnTo>
                    <a:pt x="4287" y="1909"/>
                  </a:lnTo>
                  <a:cubicBezTo>
                    <a:pt x="4370" y="1909"/>
                    <a:pt x="4442" y="1838"/>
                    <a:pt x="4442" y="1742"/>
                  </a:cubicBezTo>
                  <a:cubicBezTo>
                    <a:pt x="4466" y="1671"/>
                    <a:pt x="4382" y="1600"/>
                    <a:pt x="4299" y="1600"/>
                  </a:cubicBezTo>
                  <a:lnTo>
                    <a:pt x="3454" y="1600"/>
                  </a:lnTo>
                  <a:lnTo>
                    <a:pt x="2894" y="111"/>
                  </a:lnTo>
                  <a:cubicBezTo>
                    <a:pt x="2865" y="37"/>
                    <a:pt x="2804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8079074" y="3574928"/>
              <a:ext cx="141882" cy="10257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4287" y="322"/>
                  </a:lnTo>
                  <a:cubicBezTo>
                    <a:pt x="4370" y="322"/>
                    <a:pt x="4454" y="250"/>
                    <a:pt x="4454" y="155"/>
                  </a:cubicBezTo>
                  <a:cubicBezTo>
                    <a:pt x="4454" y="72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8079074" y="3619685"/>
              <a:ext cx="141882" cy="10640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287" y="334"/>
                  </a:lnTo>
                  <a:cubicBezTo>
                    <a:pt x="4370" y="334"/>
                    <a:pt x="4454" y="262"/>
                    <a:pt x="4454" y="167"/>
                  </a:cubicBezTo>
                  <a:cubicBezTo>
                    <a:pt x="4454" y="84"/>
                    <a:pt x="4370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35"/>
          <p:cNvGrpSpPr/>
          <p:nvPr/>
        </p:nvGrpSpPr>
        <p:grpSpPr>
          <a:xfrm>
            <a:off x="1007846" y="3791554"/>
            <a:ext cx="419174" cy="522586"/>
            <a:chOff x="8007400" y="2902278"/>
            <a:chExt cx="285230" cy="355597"/>
          </a:xfrm>
        </p:grpSpPr>
        <p:sp>
          <p:nvSpPr>
            <p:cNvPr id="2172" name="Google Shape;2172;p35"/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5"/>
          <p:cNvGrpSpPr/>
          <p:nvPr/>
        </p:nvGrpSpPr>
        <p:grpSpPr>
          <a:xfrm>
            <a:off x="1037669" y="2689536"/>
            <a:ext cx="359526" cy="478941"/>
            <a:chOff x="6709751" y="2881842"/>
            <a:chExt cx="261075" cy="347815"/>
          </a:xfrm>
        </p:grpSpPr>
        <p:sp>
          <p:nvSpPr>
            <p:cNvPr id="2175" name="Google Shape;2175;p35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1" name="Google Shape;2181;p35"/>
          <p:cNvGrpSpPr/>
          <p:nvPr/>
        </p:nvGrpSpPr>
        <p:grpSpPr>
          <a:xfrm>
            <a:off x="4943893" y="2740120"/>
            <a:ext cx="419179" cy="377773"/>
            <a:chOff x="3967213" y="1975477"/>
            <a:chExt cx="368185" cy="331816"/>
          </a:xfrm>
        </p:grpSpPr>
        <p:sp>
          <p:nvSpPr>
            <p:cNvPr id="2182" name="Google Shape;2182;p35"/>
            <p:cNvSpPr/>
            <p:nvPr/>
          </p:nvSpPr>
          <p:spPr>
            <a:xfrm>
              <a:off x="3967213" y="1975477"/>
              <a:ext cx="368185" cy="331816"/>
            </a:xfrm>
            <a:custGeom>
              <a:avLst/>
              <a:gdLst/>
              <a:ahLst/>
              <a:cxnLst/>
              <a:rect l="l" t="t" r="r" b="b"/>
              <a:pathLst>
                <a:path w="11622" h="10474" extrusionOk="0">
                  <a:moveTo>
                    <a:pt x="9026" y="0"/>
                  </a:moveTo>
                  <a:cubicBezTo>
                    <a:pt x="7585" y="0"/>
                    <a:pt x="6430" y="1179"/>
                    <a:pt x="6430" y="2608"/>
                  </a:cubicBezTo>
                  <a:cubicBezTo>
                    <a:pt x="6430" y="3072"/>
                    <a:pt x="6549" y="3513"/>
                    <a:pt x="6763" y="3882"/>
                  </a:cubicBezTo>
                  <a:lnTo>
                    <a:pt x="5680" y="3882"/>
                  </a:lnTo>
                  <a:cubicBezTo>
                    <a:pt x="5597" y="3882"/>
                    <a:pt x="5513" y="3965"/>
                    <a:pt x="5513" y="4048"/>
                  </a:cubicBezTo>
                  <a:cubicBezTo>
                    <a:pt x="5513" y="4144"/>
                    <a:pt x="5597" y="4215"/>
                    <a:pt x="5680" y="4215"/>
                  </a:cubicBezTo>
                  <a:lnTo>
                    <a:pt x="6978" y="4215"/>
                  </a:lnTo>
                  <a:cubicBezTo>
                    <a:pt x="7454" y="4810"/>
                    <a:pt x="8192" y="5191"/>
                    <a:pt x="9014" y="5191"/>
                  </a:cubicBezTo>
                  <a:cubicBezTo>
                    <a:pt x="9180" y="5191"/>
                    <a:pt x="9359" y="5180"/>
                    <a:pt x="9502" y="5156"/>
                  </a:cubicBezTo>
                  <a:lnTo>
                    <a:pt x="9502" y="5775"/>
                  </a:lnTo>
                  <a:lnTo>
                    <a:pt x="977" y="5775"/>
                  </a:lnTo>
                  <a:cubicBezTo>
                    <a:pt x="905" y="5775"/>
                    <a:pt x="834" y="5834"/>
                    <a:pt x="810" y="5906"/>
                  </a:cubicBezTo>
                  <a:lnTo>
                    <a:pt x="322" y="8466"/>
                  </a:lnTo>
                  <a:lnTo>
                    <a:pt x="322" y="2965"/>
                  </a:lnTo>
                  <a:lnTo>
                    <a:pt x="2691" y="2965"/>
                  </a:lnTo>
                  <a:lnTo>
                    <a:pt x="3882" y="4156"/>
                  </a:lnTo>
                  <a:cubicBezTo>
                    <a:pt x="3906" y="4179"/>
                    <a:pt x="3953" y="4203"/>
                    <a:pt x="4001" y="4203"/>
                  </a:cubicBezTo>
                  <a:lnTo>
                    <a:pt x="5001" y="4203"/>
                  </a:lnTo>
                  <a:cubicBezTo>
                    <a:pt x="5085" y="4203"/>
                    <a:pt x="5156" y="4120"/>
                    <a:pt x="5156" y="4037"/>
                  </a:cubicBezTo>
                  <a:cubicBezTo>
                    <a:pt x="5156" y="3941"/>
                    <a:pt x="5085" y="3870"/>
                    <a:pt x="5001" y="3870"/>
                  </a:cubicBezTo>
                  <a:lnTo>
                    <a:pt x="4073" y="3870"/>
                  </a:lnTo>
                  <a:lnTo>
                    <a:pt x="2882" y="2679"/>
                  </a:lnTo>
                  <a:cubicBezTo>
                    <a:pt x="2858" y="2655"/>
                    <a:pt x="2810" y="2632"/>
                    <a:pt x="2763" y="2632"/>
                  </a:cubicBezTo>
                  <a:lnTo>
                    <a:pt x="155" y="2632"/>
                  </a:lnTo>
                  <a:cubicBezTo>
                    <a:pt x="72" y="2632"/>
                    <a:pt x="1" y="2715"/>
                    <a:pt x="1" y="2798"/>
                  </a:cubicBezTo>
                  <a:lnTo>
                    <a:pt x="1" y="10299"/>
                  </a:lnTo>
                  <a:cubicBezTo>
                    <a:pt x="1" y="10457"/>
                    <a:pt x="121" y="10466"/>
                    <a:pt x="248" y="10466"/>
                  </a:cubicBezTo>
                  <a:cubicBezTo>
                    <a:pt x="264" y="10466"/>
                    <a:pt x="281" y="10466"/>
                    <a:pt x="298" y="10466"/>
                  </a:cubicBezTo>
                  <a:cubicBezTo>
                    <a:pt x="414" y="10466"/>
                    <a:pt x="3457" y="10474"/>
                    <a:pt x="6062" y="10474"/>
                  </a:cubicBezTo>
                  <a:cubicBezTo>
                    <a:pt x="8016" y="10474"/>
                    <a:pt x="9723" y="10469"/>
                    <a:pt x="9764" y="10454"/>
                  </a:cubicBezTo>
                  <a:cubicBezTo>
                    <a:pt x="9799" y="10418"/>
                    <a:pt x="9847" y="10371"/>
                    <a:pt x="9859" y="10335"/>
                  </a:cubicBezTo>
                  <a:lnTo>
                    <a:pt x="10192" y="8609"/>
                  </a:lnTo>
                  <a:cubicBezTo>
                    <a:pt x="10204" y="8513"/>
                    <a:pt x="10145" y="8430"/>
                    <a:pt x="10061" y="8406"/>
                  </a:cubicBezTo>
                  <a:cubicBezTo>
                    <a:pt x="10053" y="8405"/>
                    <a:pt x="10045" y="8405"/>
                    <a:pt x="10037" y="8405"/>
                  </a:cubicBezTo>
                  <a:cubicBezTo>
                    <a:pt x="9952" y="8405"/>
                    <a:pt x="9881" y="8461"/>
                    <a:pt x="9859" y="8537"/>
                  </a:cubicBezTo>
                  <a:lnTo>
                    <a:pt x="9561" y="10121"/>
                  </a:lnTo>
                  <a:lnTo>
                    <a:pt x="393" y="10121"/>
                  </a:lnTo>
                  <a:lnTo>
                    <a:pt x="1155" y="6132"/>
                  </a:lnTo>
                  <a:lnTo>
                    <a:pt x="10335" y="6132"/>
                  </a:lnTo>
                  <a:lnTo>
                    <a:pt x="10014" y="7870"/>
                  </a:lnTo>
                  <a:cubicBezTo>
                    <a:pt x="10002" y="7966"/>
                    <a:pt x="10061" y="8049"/>
                    <a:pt x="10145" y="8061"/>
                  </a:cubicBezTo>
                  <a:cubicBezTo>
                    <a:pt x="10159" y="8064"/>
                    <a:pt x="10173" y="8066"/>
                    <a:pt x="10186" y="8066"/>
                  </a:cubicBezTo>
                  <a:cubicBezTo>
                    <a:pt x="10263" y="8066"/>
                    <a:pt x="10325" y="8011"/>
                    <a:pt x="10335" y="7930"/>
                  </a:cubicBezTo>
                  <a:lnTo>
                    <a:pt x="10716" y="6001"/>
                  </a:lnTo>
                  <a:cubicBezTo>
                    <a:pt x="10728" y="5953"/>
                    <a:pt x="10716" y="5894"/>
                    <a:pt x="10680" y="5870"/>
                  </a:cubicBezTo>
                  <a:cubicBezTo>
                    <a:pt x="10657" y="5822"/>
                    <a:pt x="10609" y="5811"/>
                    <a:pt x="10550" y="5811"/>
                  </a:cubicBezTo>
                  <a:lnTo>
                    <a:pt x="9847" y="5811"/>
                  </a:lnTo>
                  <a:lnTo>
                    <a:pt x="9847" y="5096"/>
                  </a:lnTo>
                  <a:cubicBezTo>
                    <a:pt x="10776" y="4775"/>
                    <a:pt x="11466" y="3965"/>
                    <a:pt x="11585" y="2965"/>
                  </a:cubicBezTo>
                  <a:cubicBezTo>
                    <a:pt x="11609" y="2858"/>
                    <a:pt x="11550" y="2774"/>
                    <a:pt x="11454" y="2751"/>
                  </a:cubicBezTo>
                  <a:cubicBezTo>
                    <a:pt x="11448" y="2750"/>
                    <a:pt x="11442" y="2749"/>
                    <a:pt x="11436" y="2749"/>
                  </a:cubicBezTo>
                  <a:cubicBezTo>
                    <a:pt x="11358" y="2749"/>
                    <a:pt x="11275" y="2817"/>
                    <a:pt x="11264" y="2905"/>
                  </a:cubicBezTo>
                  <a:cubicBezTo>
                    <a:pt x="11109" y="4025"/>
                    <a:pt x="10145" y="4870"/>
                    <a:pt x="9014" y="4870"/>
                  </a:cubicBezTo>
                  <a:cubicBezTo>
                    <a:pt x="7763" y="4870"/>
                    <a:pt x="6751" y="3858"/>
                    <a:pt x="6751" y="2608"/>
                  </a:cubicBezTo>
                  <a:cubicBezTo>
                    <a:pt x="6751" y="1358"/>
                    <a:pt x="7763" y="346"/>
                    <a:pt x="9014" y="346"/>
                  </a:cubicBezTo>
                  <a:cubicBezTo>
                    <a:pt x="10133" y="346"/>
                    <a:pt x="11097" y="1179"/>
                    <a:pt x="11264" y="2274"/>
                  </a:cubicBezTo>
                  <a:cubicBezTo>
                    <a:pt x="11275" y="2363"/>
                    <a:pt x="11358" y="2431"/>
                    <a:pt x="11436" y="2431"/>
                  </a:cubicBezTo>
                  <a:cubicBezTo>
                    <a:pt x="11442" y="2431"/>
                    <a:pt x="11448" y="2430"/>
                    <a:pt x="11454" y="2429"/>
                  </a:cubicBezTo>
                  <a:cubicBezTo>
                    <a:pt x="11550" y="2417"/>
                    <a:pt x="11621" y="2322"/>
                    <a:pt x="11609" y="2239"/>
                  </a:cubicBezTo>
                  <a:cubicBezTo>
                    <a:pt x="11514" y="1620"/>
                    <a:pt x="11204" y="1060"/>
                    <a:pt x="10740" y="643"/>
                  </a:cubicBezTo>
                  <a:cubicBezTo>
                    <a:pt x="10264" y="227"/>
                    <a:pt x="9657" y="0"/>
                    <a:pt x="9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4237665" y="2034307"/>
              <a:ext cx="32092" cy="63772"/>
            </a:xfrm>
            <a:custGeom>
              <a:avLst/>
              <a:gdLst/>
              <a:ahLst/>
              <a:cxnLst/>
              <a:rect l="l" t="t" r="r" b="b"/>
              <a:pathLst>
                <a:path w="1013" h="2013" extrusionOk="0">
                  <a:moveTo>
                    <a:pt x="179" y="1"/>
                  </a:moveTo>
                  <a:cubicBezTo>
                    <a:pt x="84" y="1"/>
                    <a:pt x="12" y="72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322" y="334"/>
                  </a:lnTo>
                  <a:lnTo>
                    <a:pt x="322" y="1691"/>
                  </a:lnTo>
                  <a:lnTo>
                    <a:pt x="167" y="1691"/>
                  </a:lnTo>
                  <a:cubicBezTo>
                    <a:pt x="72" y="1691"/>
                    <a:pt x="0" y="1763"/>
                    <a:pt x="0" y="1846"/>
                  </a:cubicBezTo>
                  <a:cubicBezTo>
                    <a:pt x="0" y="1941"/>
                    <a:pt x="72" y="2013"/>
                    <a:pt x="167" y="2013"/>
                  </a:cubicBezTo>
                  <a:lnTo>
                    <a:pt x="846" y="2013"/>
                  </a:lnTo>
                  <a:cubicBezTo>
                    <a:pt x="941" y="2013"/>
                    <a:pt x="1012" y="1941"/>
                    <a:pt x="1012" y="1846"/>
                  </a:cubicBezTo>
                  <a:cubicBezTo>
                    <a:pt x="1012" y="1775"/>
                    <a:pt x="941" y="1703"/>
                    <a:pt x="846" y="1703"/>
                  </a:cubicBezTo>
                  <a:lnTo>
                    <a:pt x="667" y="1703"/>
                  </a:lnTo>
                  <a:lnTo>
                    <a:pt x="667" y="167"/>
                  </a:lnTo>
                  <a:cubicBezTo>
                    <a:pt x="667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4241815" y="2014317"/>
              <a:ext cx="17012" cy="17012"/>
            </a:xfrm>
            <a:custGeom>
              <a:avLst/>
              <a:gdLst/>
              <a:ahLst/>
              <a:cxnLst/>
              <a:rect l="l" t="t" r="r" b="b"/>
              <a:pathLst>
                <a:path w="537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cubicBezTo>
                    <a:pt x="417" y="536"/>
                    <a:pt x="536" y="417"/>
                    <a:pt x="536" y="263"/>
                  </a:cubicBezTo>
                  <a:cubicBezTo>
                    <a:pt x="536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5" name="Google Shape;2185;p35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• </a:t>
            </a:r>
            <a:r>
              <a:rPr lang="en"/>
              <a:t>	Work Route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•</a:t>
            </a:r>
            <a:r>
              <a:rPr lang="en">
                <a:solidFill>
                  <a:schemeClr val="lt2"/>
                </a:solidFill>
              </a:rPr>
              <a:t>Key Partnerships</a:t>
            </a:r>
            <a:endParaRPr/>
          </a:p>
        </p:txBody>
      </p:sp>
      <p:sp>
        <p:nvSpPr>
          <p:cNvPr id="2191" name="Google Shape;2191;p36"/>
          <p:cNvSpPr txBox="1">
            <a:spLocks noGrp="1"/>
          </p:cNvSpPr>
          <p:nvPr>
            <p:ph type="subTitle" idx="1"/>
          </p:nvPr>
        </p:nvSpPr>
        <p:spPr>
          <a:xfrm>
            <a:off x="1706554" y="1654025"/>
            <a:ext cx="236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Providers</a:t>
            </a:r>
            <a:endParaRPr/>
          </a:p>
        </p:txBody>
      </p:sp>
      <p:sp>
        <p:nvSpPr>
          <p:cNvPr id="2192" name="Google Shape;2192;p36"/>
          <p:cNvSpPr txBox="1">
            <a:spLocks noGrp="1"/>
          </p:cNvSpPr>
          <p:nvPr>
            <p:ph type="subTitle" idx="2"/>
          </p:nvPr>
        </p:nvSpPr>
        <p:spPr>
          <a:xfrm>
            <a:off x="1773655" y="2273063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Partnering with clinics, hospitals, and healthcare professionals to offer GeneLifestyle AI as a value-added service to their patients.</a:t>
            </a:r>
            <a:endParaRPr sz="500"/>
          </a:p>
        </p:txBody>
      </p:sp>
      <p:sp>
        <p:nvSpPr>
          <p:cNvPr id="2193" name="Google Shape;2193;p36"/>
          <p:cNvSpPr txBox="1">
            <a:spLocks noGrp="1"/>
          </p:cNvSpPr>
          <p:nvPr>
            <p:ph type="subTitle" idx="3"/>
          </p:nvPr>
        </p:nvSpPr>
        <p:spPr>
          <a:xfrm>
            <a:off x="1706551" y="3300375"/>
            <a:ext cx="2362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Institutions</a:t>
            </a:r>
            <a:endParaRPr/>
          </a:p>
        </p:txBody>
      </p:sp>
      <p:sp>
        <p:nvSpPr>
          <p:cNvPr id="2194" name="Google Shape;2194;p36"/>
          <p:cNvSpPr txBox="1">
            <a:spLocks noGrp="1"/>
          </p:cNvSpPr>
          <p:nvPr>
            <p:ph type="subTitle" idx="5"/>
          </p:nvPr>
        </p:nvSpPr>
        <p:spPr>
          <a:xfrm>
            <a:off x="5619524" y="165402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 Companies</a:t>
            </a:r>
            <a:endParaRPr/>
          </a:p>
        </p:txBody>
      </p:sp>
      <p:sp>
        <p:nvSpPr>
          <p:cNvPr id="2195" name="Google Shape;2195;p36"/>
          <p:cNvSpPr txBox="1">
            <a:spLocks noGrp="1"/>
          </p:cNvSpPr>
          <p:nvPr>
            <p:ph type="subTitle" idx="7"/>
          </p:nvPr>
        </p:nvSpPr>
        <p:spPr>
          <a:xfrm>
            <a:off x="5734851" y="3182825"/>
            <a:ext cx="2935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Organizations</a:t>
            </a:r>
            <a:endParaRPr/>
          </a:p>
        </p:txBody>
      </p:sp>
      <p:sp>
        <p:nvSpPr>
          <p:cNvPr id="2196" name="Google Shape;2196;p36"/>
          <p:cNvSpPr txBox="1">
            <a:spLocks noGrp="1"/>
          </p:cNvSpPr>
          <p:nvPr>
            <p:ph type="subTitle" idx="8"/>
          </p:nvPr>
        </p:nvSpPr>
        <p:spPr>
          <a:xfrm>
            <a:off x="5782492" y="3902429"/>
            <a:ext cx="26415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Forming partnerships with companies and organizations focused on promoting health and wellness to reach new customer segments and expand market presence.</a:t>
            </a:r>
            <a:endParaRPr sz="1000"/>
          </a:p>
        </p:txBody>
      </p:sp>
      <p:sp>
        <p:nvSpPr>
          <p:cNvPr id="2197" name="Google Shape;2197;p36"/>
          <p:cNvSpPr/>
          <p:nvPr/>
        </p:nvSpPr>
        <p:spPr>
          <a:xfrm>
            <a:off x="813783" y="1636531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36"/>
          <p:cNvSpPr/>
          <p:nvPr/>
        </p:nvSpPr>
        <p:spPr>
          <a:xfrm>
            <a:off x="813783" y="3165556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36"/>
          <p:cNvSpPr/>
          <p:nvPr/>
        </p:nvSpPr>
        <p:spPr>
          <a:xfrm>
            <a:off x="4749833" y="1636531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36"/>
          <p:cNvSpPr/>
          <p:nvPr/>
        </p:nvSpPr>
        <p:spPr>
          <a:xfrm>
            <a:off x="4749833" y="3165556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1" name="Google Shape;2201;p36"/>
          <p:cNvGrpSpPr/>
          <p:nvPr/>
        </p:nvGrpSpPr>
        <p:grpSpPr>
          <a:xfrm>
            <a:off x="995876" y="1818871"/>
            <a:ext cx="443113" cy="442621"/>
            <a:chOff x="2497275" y="2744159"/>
            <a:chExt cx="370930" cy="370549"/>
          </a:xfrm>
        </p:grpSpPr>
        <p:sp>
          <p:nvSpPr>
            <p:cNvPr id="2202" name="Google Shape;2202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36"/>
          <p:cNvGrpSpPr/>
          <p:nvPr/>
        </p:nvGrpSpPr>
        <p:grpSpPr>
          <a:xfrm>
            <a:off x="4926274" y="1823309"/>
            <a:ext cx="454418" cy="433745"/>
            <a:chOff x="4126815" y="2760704"/>
            <a:chExt cx="380393" cy="363118"/>
          </a:xfrm>
        </p:grpSpPr>
        <p:sp>
          <p:nvSpPr>
            <p:cNvPr id="2209" name="Google Shape;2209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2213;p36"/>
          <p:cNvGrpSpPr/>
          <p:nvPr/>
        </p:nvGrpSpPr>
        <p:grpSpPr>
          <a:xfrm>
            <a:off x="1004696" y="3356696"/>
            <a:ext cx="425474" cy="425021"/>
            <a:chOff x="3040984" y="3681059"/>
            <a:chExt cx="356164" cy="355815"/>
          </a:xfrm>
        </p:grpSpPr>
        <p:sp>
          <p:nvSpPr>
            <p:cNvPr id="2214" name="Google Shape;2214;p36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36"/>
          <p:cNvGrpSpPr/>
          <p:nvPr/>
        </p:nvGrpSpPr>
        <p:grpSpPr>
          <a:xfrm>
            <a:off x="5014339" y="3365951"/>
            <a:ext cx="278288" cy="406510"/>
            <a:chOff x="3662144" y="4135505"/>
            <a:chExt cx="232955" cy="340318"/>
          </a:xfrm>
        </p:grpSpPr>
        <p:sp>
          <p:nvSpPr>
            <p:cNvPr id="2218" name="Google Shape;2218;p36"/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37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How much do you think (23 and me)’s net worth is ?</a:t>
            </a:r>
            <a:endParaRPr sz="4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$ 6 Billion</a:t>
            </a:r>
            <a:endParaRPr sz="8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226675" y="847575"/>
            <a:ext cx="5915100" cy="45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Current healthcare approaches lack personalized guidance, leaving individuals without tailored strategies to manage their health proactively.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Individuals face challenges in understanding their unique genetic makeup and translating this information into actionable lifestyle changes.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There is a need for innovative solutions that bridge the gap in personalized healthcare, providing individuals with the tools and support they need to optimize their health and well-being.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2237" name="Google Shape;2237;p39"/>
          <p:cNvGrpSpPr/>
          <p:nvPr/>
        </p:nvGrpSpPr>
        <p:grpSpPr>
          <a:xfrm>
            <a:off x="6323349" y="512544"/>
            <a:ext cx="1109710" cy="4630964"/>
            <a:chOff x="3615675" y="367825"/>
            <a:chExt cx="808650" cy="3374600"/>
          </a:xfrm>
        </p:grpSpPr>
        <p:sp>
          <p:nvSpPr>
            <p:cNvPr id="2238" name="Google Shape;2238;p3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39"/>
          <p:cNvGrpSpPr/>
          <p:nvPr/>
        </p:nvGrpSpPr>
        <p:grpSpPr>
          <a:xfrm>
            <a:off x="7433039" y="1343928"/>
            <a:ext cx="1710950" cy="3799568"/>
            <a:chOff x="6315964" y="1370978"/>
            <a:chExt cx="1710950" cy="3799568"/>
          </a:xfrm>
        </p:grpSpPr>
        <p:sp>
          <p:nvSpPr>
            <p:cNvPr id="2270" name="Google Shape;2270;p39"/>
            <p:cNvSpPr/>
            <p:nvPr/>
          </p:nvSpPr>
          <p:spPr>
            <a:xfrm>
              <a:off x="6824387" y="3328290"/>
              <a:ext cx="508431" cy="1515399"/>
            </a:xfrm>
            <a:custGeom>
              <a:avLst/>
              <a:gdLst/>
              <a:ahLst/>
              <a:cxnLst/>
              <a:rect l="l" t="t" r="r" b="b"/>
              <a:pathLst>
                <a:path w="7555" h="22518" extrusionOk="0">
                  <a:moveTo>
                    <a:pt x="7081" y="1"/>
                  </a:moveTo>
                  <a:lnTo>
                    <a:pt x="5603" y="391"/>
                  </a:lnTo>
                  <a:cubicBezTo>
                    <a:pt x="5603" y="391"/>
                    <a:pt x="1338" y="20015"/>
                    <a:pt x="0" y="21799"/>
                  </a:cubicBezTo>
                  <a:cubicBezTo>
                    <a:pt x="0" y="21799"/>
                    <a:pt x="1140" y="21514"/>
                    <a:pt x="2181" y="21514"/>
                  </a:cubicBezTo>
                  <a:cubicBezTo>
                    <a:pt x="2701" y="21514"/>
                    <a:pt x="3197" y="21585"/>
                    <a:pt x="3512" y="21799"/>
                  </a:cubicBezTo>
                  <a:cubicBezTo>
                    <a:pt x="4151" y="22200"/>
                    <a:pt x="4837" y="22518"/>
                    <a:pt x="5664" y="22518"/>
                  </a:cubicBezTo>
                  <a:cubicBezTo>
                    <a:pt x="6101" y="22518"/>
                    <a:pt x="6578" y="22429"/>
                    <a:pt x="7108" y="22217"/>
                  </a:cubicBezTo>
                  <a:lnTo>
                    <a:pt x="7554" y="4851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9"/>
            <p:cNvSpPr/>
            <p:nvPr/>
          </p:nvSpPr>
          <p:spPr>
            <a:xfrm>
              <a:off x="6321518" y="1379259"/>
              <a:ext cx="486588" cy="671289"/>
            </a:xfrm>
            <a:custGeom>
              <a:avLst/>
              <a:gdLst/>
              <a:ahLst/>
              <a:cxnLst/>
              <a:rect l="l" t="t" r="r" b="b"/>
              <a:pathLst>
                <a:path w="7416" h="10231" extrusionOk="0">
                  <a:moveTo>
                    <a:pt x="3708" y="1"/>
                  </a:moveTo>
                  <a:cubicBezTo>
                    <a:pt x="1673" y="1"/>
                    <a:pt x="1" y="2286"/>
                    <a:pt x="1" y="5130"/>
                  </a:cubicBezTo>
                  <a:cubicBezTo>
                    <a:pt x="1" y="7945"/>
                    <a:pt x="1673" y="10231"/>
                    <a:pt x="3708" y="10231"/>
                  </a:cubicBezTo>
                  <a:cubicBezTo>
                    <a:pt x="5771" y="10231"/>
                    <a:pt x="7416" y="7945"/>
                    <a:pt x="7416" y="5130"/>
                  </a:cubicBezTo>
                  <a:cubicBezTo>
                    <a:pt x="7416" y="2286"/>
                    <a:pt x="5771" y="1"/>
                    <a:pt x="3708" y="1"/>
                  </a:cubicBezTo>
                  <a:close/>
                </a:path>
              </a:pathLst>
            </a:custGeom>
            <a:gradFill>
              <a:gsLst>
                <a:gs pos="0">
                  <a:srgbClr val="87D2E4">
                    <a:alpha val="36078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9"/>
            <p:cNvSpPr/>
            <p:nvPr/>
          </p:nvSpPr>
          <p:spPr>
            <a:xfrm>
              <a:off x="7071970" y="2491663"/>
              <a:ext cx="525322" cy="727887"/>
            </a:xfrm>
            <a:custGeom>
              <a:avLst/>
              <a:gdLst/>
              <a:ahLst/>
              <a:cxnLst/>
              <a:rect l="l" t="t" r="r" b="b"/>
              <a:pathLst>
                <a:path w="7806" h="10816" extrusionOk="0">
                  <a:moveTo>
                    <a:pt x="4377" y="0"/>
                  </a:moveTo>
                  <a:cubicBezTo>
                    <a:pt x="4377" y="1"/>
                    <a:pt x="5213" y="2175"/>
                    <a:pt x="4572" y="3485"/>
                  </a:cubicBezTo>
                  <a:cubicBezTo>
                    <a:pt x="3931" y="4823"/>
                    <a:pt x="1840" y="4404"/>
                    <a:pt x="1645" y="6830"/>
                  </a:cubicBezTo>
                  <a:cubicBezTo>
                    <a:pt x="1478" y="8886"/>
                    <a:pt x="1413" y="9773"/>
                    <a:pt x="519" y="9773"/>
                  </a:cubicBezTo>
                  <a:cubicBezTo>
                    <a:pt x="370" y="9773"/>
                    <a:pt x="199" y="9748"/>
                    <a:pt x="1" y="9701"/>
                  </a:cubicBezTo>
                  <a:lnTo>
                    <a:pt x="1" y="9701"/>
                  </a:lnTo>
                  <a:lnTo>
                    <a:pt x="1506" y="10816"/>
                  </a:lnTo>
                  <a:lnTo>
                    <a:pt x="6105" y="8809"/>
                  </a:lnTo>
                  <a:lnTo>
                    <a:pt x="7806" y="5185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9"/>
            <p:cNvSpPr/>
            <p:nvPr/>
          </p:nvSpPr>
          <p:spPr>
            <a:xfrm>
              <a:off x="7216450" y="2849200"/>
              <a:ext cx="641614" cy="875010"/>
            </a:xfrm>
            <a:custGeom>
              <a:avLst/>
              <a:gdLst/>
              <a:ahLst/>
              <a:cxnLst/>
              <a:rect l="l" t="t" r="r" b="b"/>
              <a:pathLst>
                <a:path w="9534" h="12779" extrusionOk="0">
                  <a:moveTo>
                    <a:pt x="6779" y="0"/>
                  </a:moveTo>
                  <a:cubicBezTo>
                    <a:pt x="6705" y="0"/>
                    <a:pt x="6629" y="4"/>
                    <a:pt x="6551" y="11"/>
                  </a:cubicBezTo>
                  <a:lnTo>
                    <a:pt x="4767" y="206"/>
                  </a:lnTo>
                  <a:cubicBezTo>
                    <a:pt x="4767" y="206"/>
                    <a:pt x="474" y="3468"/>
                    <a:pt x="223" y="4722"/>
                  </a:cubicBezTo>
                  <a:cubicBezTo>
                    <a:pt x="0" y="5977"/>
                    <a:pt x="1004" y="12778"/>
                    <a:pt x="1004" y="12778"/>
                  </a:cubicBezTo>
                  <a:lnTo>
                    <a:pt x="7694" y="12778"/>
                  </a:lnTo>
                  <a:lnTo>
                    <a:pt x="9533" y="2994"/>
                  </a:lnTo>
                  <a:cubicBezTo>
                    <a:pt x="9533" y="2994"/>
                    <a:pt x="8909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9"/>
            <p:cNvSpPr/>
            <p:nvPr/>
          </p:nvSpPr>
          <p:spPr>
            <a:xfrm>
              <a:off x="7124529" y="3709120"/>
              <a:ext cx="812345" cy="1461427"/>
            </a:xfrm>
            <a:custGeom>
              <a:avLst/>
              <a:gdLst/>
              <a:ahLst/>
              <a:cxnLst/>
              <a:rect l="l" t="t" r="r" b="b"/>
              <a:pathLst>
                <a:path w="12071" h="21716" extrusionOk="0">
                  <a:moveTo>
                    <a:pt x="2370" y="0"/>
                  </a:moveTo>
                  <a:cubicBezTo>
                    <a:pt x="0" y="6662"/>
                    <a:pt x="279" y="21715"/>
                    <a:pt x="279" y="21715"/>
                  </a:cubicBezTo>
                  <a:lnTo>
                    <a:pt x="6467" y="21715"/>
                  </a:lnTo>
                  <a:lnTo>
                    <a:pt x="6523" y="17980"/>
                  </a:lnTo>
                  <a:lnTo>
                    <a:pt x="7164" y="21715"/>
                  </a:lnTo>
                  <a:lnTo>
                    <a:pt x="9227" y="21715"/>
                  </a:lnTo>
                  <a:cubicBezTo>
                    <a:pt x="9088" y="17534"/>
                    <a:pt x="11903" y="10593"/>
                    <a:pt x="11987" y="7415"/>
                  </a:cubicBezTo>
                  <a:cubicBezTo>
                    <a:pt x="12070" y="4265"/>
                    <a:pt x="9060" y="0"/>
                    <a:pt x="9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9"/>
            <p:cNvSpPr/>
            <p:nvPr/>
          </p:nvSpPr>
          <p:spPr>
            <a:xfrm>
              <a:off x="7501590" y="2489778"/>
              <a:ext cx="275784" cy="341466"/>
            </a:xfrm>
            <a:custGeom>
              <a:avLst/>
              <a:gdLst/>
              <a:ahLst/>
              <a:cxnLst/>
              <a:rect l="l" t="t" r="r" b="b"/>
              <a:pathLst>
                <a:path w="4098" h="5074" extrusionOk="0">
                  <a:moveTo>
                    <a:pt x="4098" y="0"/>
                  </a:moveTo>
                  <a:lnTo>
                    <a:pt x="0" y="3011"/>
                  </a:lnTo>
                  <a:lnTo>
                    <a:pt x="418" y="5074"/>
                  </a:lnTo>
                  <a:cubicBezTo>
                    <a:pt x="836" y="4990"/>
                    <a:pt x="1227" y="4906"/>
                    <a:pt x="1645" y="4795"/>
                  </a:cubicBezTo>
                  <a:cubicBezTo>
                    <a:pt x="2397" y="4572"/>
                    <a:pt x="3094" y="4237"/>
                    <a:pt x="3819" y="395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9"/>
            <p:cNvSpPr/>
            <p:nvPr/>
          </p:nvSpPr>
          <p:spPr>
            <a:xfrm>
              <a:off x="7501590" y="2491663"/>
              <a:ext cx="275784" cy="262661"/>
            </a:xfrm>
            <a:custGeom>
              <a:avLst/>
              <a:gdLst/>
              <a:ahLst/>
              <a:cxnLst/>
              <a:rect l="l" t="t" r="r" b="b"/>
              <a:pathLst>
                <a:path w="4098" h="3903" extrusionOk="0">
                  <a:moveTo>
                    <a:pt x="4098" y="0"/>
                  </a:moveTo>
                  <a:lnTo>
                    <a:pt x="0" y="2983"/>
                  </a:lnTo>
                  <a:lnTo>
                    <a:pt x="195" y="3903"/>
                  </a:lnTo>
                  <a:cubicBezTo>
                    <a:pt x="1673" y="3485"/>
                    <a:pt x="3066" y="2899"/>
                    <a:pt x="3958" y="1617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9"/>
            <p:cNvSpPr/>
            <p:nvPr/>
          </p:nvSpPr>
          <p:spPr>
            <a:xfrm>
              <a:off x="7342098" y="2101479"/>
              <a:ext cx="448401" cy="600359"/>
            </a:xfrm>
            <a:custGeom>
              <a:avLst/>
              <a:gdLst/>
              <a:ahLst/>
              <a:cxnLst/>
              <a:rect l="l" t="t" r="r" b="b"/>
              <a:pathLst>
                <a:path w="6663" h="8921" extrusionOk="0">
                  <a:moveTo>
                    <a:pt x="3151" y="0"/>
                  </a:moveTo>
                  <a:cubicBezTo>
                    <a:pt x="1422" y="0"/>
                    <a:pt x="1" y="1394"/>
                    <a:pt x="1" y="3150"/>
                  </a:cubicBezTo>
                  <a:lnTo>
                    <a:pt x="1" y="4014"/>
                  </a:lnTo>
                  <a:cubicBezTo>
                    <a:pt x="1" y="4934"/>
                    <a:pt x="168" y="5854"/>
                    <a:pt x="530" y="6718"/>
                  </a:cubicBezTo>
                  <a:cubicBezTo>
                    <a:pt x="999" y="7792"/>
                    <a:pt x="1821" y="8921"/>
                    <a:pt x="3292" y="8921"/>
                  </a:cubicBezTo>
                  <a:cubicBezTo>
                    <a:pt x="3310" y="8921"/>
                    <a:pt x="3328" y="8921"/>
                    <a:pt x="3346" y="8920"/>
                  </a:cubicBezTo>
                  <a:cubicBezTo>
                    <a:pt x="3363" y="8921"/>
                    <a:pt x="3380" y="8921"/>
                    <a:pt x="3398" y="8921"/>
                  </a:cubicBezTo>
                  <a:cubicBezTo>
                    <a:pt x="4816" y="8921"/>
                    <a:pt x="5665" y="7792"/>
                    <a:pt x="6133" y="6718"/>
                  </a:cubicBezTo>
                  <a:cubicBezTo>
                    <a:pt x="6468" y="5854"/>
                    <a:pt x="6663" y="4934"/>
                    <a:pt x="6635" y="4014"/>
                  </a:cubicBezTo>
                  <a:lnTo>
                    <a:pt x="6635" y="3150"/>
                  </a:lnTo>
                  <a:cubicBezTo>
                    <a:pt x="6635" y="1422"/>
                    <a:pt x="5241" y="0"/>
                    <a:pt x="351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9"/>
            <p:cNvSpPr/>
            <p:nvPr/>
          </p:nvSpPr>
          <p:spPr>
            <a:xfrm>
              <a:off x="7340213" y="2101412"/>
              <a:ext cx="450286" cy="437230"/>
            </a:xfrm>
            <a:custGeom>
              <a:avLst/>
              <a:gdLst/>
              <a:ahLst/>
              <a:cxnLst/>
              <a:rect l="l" t="t" r="r" b="b"/>
              <a:pathLst>
                <a:path w="6691" h="6497" extrusionOk="0">
                  <a:moveTo>
                    <a:pt x="3129" y="1"/>
                  </a:moveTo>
                  <a:cubicBezTo>
                    <a:pt x="1423" y="1"/>
                    <a:pt x="1" y="1412"/>
                    <a:pt x="1" y="3123"/>
                  </a:cubicBezTo>
                  <a:lnTo>
                    <a:pt x="1" y="3179"/>
                  </a:lnTo>
                  <a:cubicBezTo>
                    <a:pt x="85" y="2538"/>
                    <a:pt x="363" y="1590"/>
                    <a:pt x="1116" y="1395"/>
                  </a:cubicBezTo>
                  <a:cubicBezTo>
                    <a:pt x="1116" y="1395"/>
                    <a:pt x="1893" y="3131"/>
                    <a:pt x="3697" y="3131"/>
                  </a:cubicBezTo>
                  <a:cubicBezTo>
                    <a:pt x="3764" y="3131"/>
                    <a:pt x="3833" y="3128"/>
                    <a:pt x="3903" y="3123"/>
                  </a:cubicBezTo>
                  <a:cubicBezTo>
                    <a:pt x="3937" y="3121"/>
                    <a:pt x="3969" y="3120"/>
                    <a:pt x="4001" y="3120"/>
                  </a:cubicBezTo>
                  <a:cubicBezTo>
                    <a:pt x="5632" y="3120"/>
                    <a:pt x="4932" y="5894"/>
                    <a:pt x="6245" y="6496"/>
                  </a:cubicBezTo>
                  <a:cubicBezTo>
                    <a:pt x="6524" y="5688"/>
                    <a:pt x="6691" y="4851"/>
                    <a:pt x="6663" y="4015"/>
                  </a:cubicBezTo>
                  <a:lnTo>
                    <a:pt x="6663" y="3151"/>
                  </a:lnTo>
                  <a:cubicBezTo>
                    <a:pt x="6663" y="1423"/>
                    <a:pt x="5269" y="1"/>
                    <a:pt x="3541" y="1"/>
                  </a:cubicBezTo>
                  <a:lnTo>
                    <a:pt x="3179" y="1"/>
                  </a:lnTo>
                  <a:cubicBezTo>
                    <a:pt x="3162" y="1"/>
                    <a:pt x="3145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9"/>
            <p:cNvSpPr/>
            <p:nvPr/>
          </p:nvSpPr>
          <p:spPr>
            <a:xfrm>
              <a:off x="7591632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56" y="0"/>
                    <a:pt x="0" y="251"/>
                    <a:pt x="0" y="474"/>
                  </a:cubicBezTo>
                  <a:cubicBezTo>
                    <a:pt x="0" y="753"/>
                    <a:pt x="56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23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9"/>
            <p:cNvSpPr/>
            <p:nvPr/>
          </p:nvSpPr>
          <p:spPr>
            <a:xfrm>
              <a:off x="7595333" y="2439104"/>
              <a:ext cx="18843" cy="18843"/>
            </a:xfrm>
            <a:custGeom>
              <a:avLst/>
              <a:gdLst/>
              <a:ahLst/>
              <a:cxnLst/>
              <a:rect l="l" t="t" r="r" b="b"/>
              <a:pathLst>
                <a:path w="280" h="280" fill="none" extrusionOk="0">
                  <a:moveTo>
                    <a:pt x="280" y="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9"/>
            <p:cNvSpPr/>
            <p:nvPr/>
          </p:nvSpPr>
          <p:spPr>
            <a:xfrm>
              <a:off x="7574741" y="2450343"/>
              <a:ext cx="15075" cy="13258"/>
            </a:xfrm>
            <a:custGeom>
              <a:avLst/>
              <a:gdLst/>
              <a:ahLst/>
              <a:cxnLst/>
              <a:rect l="l" t="t" r="r" b="b"/>
              <a:pathLst>
                <a:path w="224" h="197" fill="none" extrusionOk="0">
                  <a:moveTo>
                    <a:pt x="223" y="196"/>
                  </a:moveTo>
                  <a:cubicBezTo>
                    <a:pt x="140" y="140"/>
                    <a:pt x="84" y="57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9"/>
            <p:cNvSpPr/>
            <p:nvPr/>
          </p:nvSpPr>
          <p:spPr>
            <a:xfrm>
              <a:off x="761787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223" y="16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9"/>
            <p:cNvSpPr/>
            <p:nvPr/>
          </p:nvSpPr>
          <p:spPr>
            <a:xfrm>
              <a:off x="7563502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212" y="1"/>
                  </a:moveTo>
                  <a:cubicBezTo>
                    <a:pt x="150" y="1"/>
                    <a:pt x="89" y="26"/>
                    <a:pt x="28" y="67"/>
                  </a:cubicBezTo>
                  <a:cubicBezTo>
                    <a:pt x="0" y="95"/>
                    <a:pt x="28" y="151"/>
                    <a:pt x="84" y="207"/>
                  </a:cubicBezTo>
                  <a:cubicBezTo>
                    <a:pt x="112" y="207"/>
                    <a:pt x="167" y="235"/>
                    <a:pt x="223" y="235"/>
                  </a:cubicBezTo>
                  <a:cubicBezTo>
                    <a:pt x="335" y="235"/>
                    <a:pt x="446" y="235"/>
                    <a:pt x="558" y="262"/>
                  </a:cubicBezTo>
                  <a:cubicBezTo>
                    <a:pt x="669" y="262"/>
                    <a:pt x="781" y="318"/>
                    <a:pt x="864" y="402"/>
                  </a:cubicBezTo>
                  <a:cubicBezTo>
                    <a:pt x="836" y="262"/>
                    <a:pt x="725" y="179"/>
                    <a:pt x="613" y="95"/>
                  </a:cubicBezTo>
                  <a:cubicBezTo>
                    <a:pt x="502" y="39"/>
                    <a:pt x="390" y="12"/>
                    <a:pt x="279" y="12"/>
                  </a:cubicBez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9"/>
            <p:cNvSpPr/>
            <p:nvPr/>
          </p:nvSpPr>
          <p:spPr>
            <a:xfrm>
              <a:off x="7379649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28" y="0"/>
                    <a:pt x="0" y="223"/>
                    <a:pt x="0" y="474"/>
                  </a:cubicBezTo>
                  <a:cubicBezTo>
                    <a:pt x="0" y="753"/>
                    <a:pt x="28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51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9"/>
            <p:cNvSpPr/>
            <p:nvPr/>
          </p:nvSpPr>
          <p:spPr>
            <a:xfrm>
              <a:off x="7366526" y="2442873"/>
              <a:ext cx="28198" cy="24429"/>
            </a:xfrm>
            <a:custGeom>
              <a:avLst/>
              <a:gdLst/>
              <a:ahLst/>
              <a:cxnLst/>
              <a:rect l="l" t="t" r="r" b="b"/>
              <a:pathLst>
                <a:path w="419" h="363" fill="none" extrusionOk="0">
                  <a:moveTo>
                    <a:pt x="0" y="363"/>
                  </a:moveTo>
                  <a:lnTo>
                    <a:pt x="418" y="0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9"/>
            <p:cNvSpPr/>
            <p:nvPr/>
          </p:nvSpPr>
          <p:spPr>
            <a:xfrm>
              <a:off x="735459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0" y="168"/>
                  </a:moveTo>
                  <a:lnTo>
                    <a:pt x="223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9"/>
            <p:cNvSpPr/>
            <p:nvPr/>
          </p:nvSpPr>
          <p:spPr>
            <a:xfrm>
              <a:off x="7360873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653" y="1"/>
                  </a:moveTo>
                  <a:cubicBezTo>
                    <a:pt x="631" y="1"/>
                    <a:pt x="608" y="4"/>
                    <a:pt x="586" y="12"/>
                  </a:cubicBezTo>
                  <a:cubicBezTo>
                    <a:pt x="474" y="12"/>
                    <a:pt x="363" y="39"/>
                    <a:pt x="251" y="95"/>
                  </a:cubicBezTo>
                  <a:cubicBezTo>
                    <a:pt x="140" y="179"/>
                    <a:pt x="28" y="262"/>
                    <a:pt x="1" y="402"/>
                  </a:cubicBezTo>
                  <a:cubicBezTo>
                    <a:pt x="84" y="318"/>
                    <a:pt x="196" y="262"/>
                    <a:pt x="307" y="262"/>
                  </a:cubicBezTo>
                  <a:cubicBezTo>
                    <a:pt x="419" y="235"/>
                    <a:pt x="530" y="235"/>
                    <a:pt x="670" y="235"/>
                  </a:cubicBezTo>
                  <a:cubicBezTo>
                    <a:pt x="697" y="235"/>
                    <a:pt x="753" y="207"/>
                    <a:pt x="809" y="207"/>
                  </a:cubicBezTo>
                  <a:cubicBezTo>
                    <a:pt x="837" y="151"/>
                    <a:pt x="865" y="95"/>
                    <a:pt x="837" y="67"/>
                  </a:cubicBezTo>
                  <a:cubicBezTo>
                    <a:pt x="776" y="26"/>
                    <a:pt x="714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9"/>
            <p:cNvSpPr/>
            <p:nvPr/>
          </p:nvSpPr>
          <p:spPr>
            <a:xfrm>
              <a:off x="7405894" y="2341592"/>
              <a:ext cx="137017" cy="242068"/>
            </a:xfrm>
            <a:custGeom>
              <a:avLst/>
              <a:gdLst/>
              <a:ahLst/>
              <a:cxnLst/>
              <a:rect l="l" t="t" r="r" b="b"/>
              <a:pathLst>
                <a:path w="2036" h="3597" fill="none" extrusionOk="0">
                  <a:moveTo>
                    <a:pt x="725" y="0"/>
                  </a:moveTo>
                  <a:cubicBezTo>
                    <a:pt x="725" y="0"/>
                    <a:pt x="920" y="1979"/>
                    <a:pt x="753" y="2035"/>
                  </a:cubicBezTo>
                  <a:cubicBezTo>
                    <a:pt x="586" y="2091"/>
                    <a:pt x="363" y="1589"/>
                    <a:pt x="196" y="1701"/>
                  </a:cubicBezTo>
                  <a:cubicBezTo>
                    <a:pt x="1" y="1840"/>
                    <a:pt x="670" y="2593"/>
                    <a:pt x="670" y="2593"/>
                  </a:cubicBezTo>
                  <a:cubicBezTo>
                    <a:pt x="530" y="2871"/>
                    <a:pt x="307" y="3094"/>
                    <a:pt x="56" y="3206"/>
                  </a:cubicBezTo>
                  <a:cubicBezTo>
                    <a:pt x="670" y="3596"/>
                    <a:pt x="1450" y="3568"/>
                    <a:pt x="2035" y="3122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9"/>
            <p:cNvSpPr/>
            <p:nvPr/>
          </p:nvSpPr>
          <p:spPr>
            <a:xfrm>
              <a:off x="7358989" y="2782383"/>
              <a:ext cx="667925" cy="2177806"/>
            </a:xfrm>
            <a:custGeom>
              <a:avLst/>
              <a:gdLst/>
              <a:ahLst/>
              <a:cxnLst/>
              <a:rect l="l" t="t" r="r" b="b"/>
              <a:pathLst>
                <a:path w="9925" h="32361" extrusionOk="0">
                  <a:moveTo>
                    <a:pt x="5882" y="1"/>
                  </a:moveTo>
                  <a:cubicBezTo>
                    <a:pt x="5213" y="280"/>
                    <a:pt x="4544" y="558"/>
                    <a:pt x="3847" y="781"/>
                  </a:cubicBezTo>
                  <a:cubicBezTo>
                    <a:pt x="3429" y="893"/>
                    <a:pt x="3011" y="976"/>
                    <a:pt x="2621" y="1060"/>
                  </a:cubicBezTo>
                  <a:lnTo>
                    <a:pt x="2649" y="1199"/>
                  </a:lnTo>
                  <a:cubicBezTo>
                    <a:pt x="1729" y="1896"/>
                    <a:pt x="642" y="4517"/>
                    <a:pt x="642" y="4517"/>
                  </a:cubicBezTo>
                  <a:cubicBezTo>
                    <a:pt x="1" y="10092"/>
                    <a:pt x="1088" y="31779"/>
                    <a:pt x="1088" y="31779"/>
                  </a:cubicBezTo>
                  <a:cubicBezTo>
                    <a:pt x="1088" y="31779"/>
                    <a:pt x="2054" y="32361"/>
                    <a:pt x="3318" y="32361"/>
                  </a:cubicBezTo>
                  <a:cubicBezTo>
                    <a:pt x="3950" y="32361"/>
                    <a:pt x="4656" y="32215"/>
                    <a:pt x="5353" y="31779"/>
                  </a:cubicBezTo>
                  <a:cubicBezTo>
                    <a:pt x="6040" y="31333"/>
                    <a:pt x="6777" y="31184"/>
                    <a:pt x="7455" y="31184"/>
                  </a:cubicBezTo>
                  <a:cubicBezTo>
                    <a:pt x="8809" y="31184"/>
                    <a:pt x="9924" y="31779"/>
                    <a:pt x="9924" y="31779"/>
                  </a:cubicBezTo>
                  <a:cubicBezTo>
                    <a:pt x="9841" y="31110"/>
                    <a:pt x="9924" y="28991"/>
                    <a:pt x="9367" y="23305"/>
                  </a:cubicBezTo>
                  <a:cubicBezTo>
                    <a:pt x="8837" y="17618"/>
                    <a:pt x="7025" y="15388"/>
                    <a:pt x="6412" y="13827"/>
                  </a:cubicBezTo>
                  <a:cubicBezTo>
                    <a:pt x="5799" y="12266"/>
                    <a:pt x="8029" y="5409"/>
                    <a:pt x="8029" y="3987"/>
                  </a:cubicBezTo>
                  <a:cubicBezTo>
                    <a:pt x="8029" y="2565"/>
                    <a:pt x="5882" y="57"/>
                    <a:pt x="5882" y="57"/>
                  </a:cubicBezTo>
                  <a:lnTo>
                    <a:pt x="5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9"/>
            <p:cNvSpPr/>
            <p:nvPr/>
          </p:nvSpPr>
          <p:spPr>
            <a:xfrm>
              <a:off x="7512828" y="2674237"/>
              <a:ext cx="294560" cy="211381"/>
            </a:xfrm>
            <a:custGeom>
              <a:avLst/>
              <a:gdLst/>
              <a:ahLst/>
              <a:cxnLst/>
              <a:rect l="l" t="t" r="r" b="b"/>
              <a:pathLst>
                <a:path w="4377" h="3141" extrusionOk="0">
                  <a:moveTo>
                    <a:pt x="3726" y="1"/>
                  </a:moveTo>
                  <a:cubicBezTo>
                    <a:pt x="2980" y="1"/>
                    <a:pt x="869" y="1582"/>
                    <a:pt x="446" y="1831"/>
                  </a:cubicBezTo>
                  <a:cubicBezTo>
                    <a:pt x="0" y="2137"/>
                    <a:pt x="0" y="3141"/>
                    <a:pt x="0" y="3141"/>
                  </a:cubicBezTo>
                  <a:lnTo>
                    <a:pt x="3791" y="1859"/>
                  </a:lnTo>
                  <a:cubicBezTo>
                    <a:pt x="3791" y="1859"/>
                    <a:pt x="4377" y="521"/>
                    <a:pt x="3931" y="75"/>
                  </a:cubicBezTo>
                  <a:cubicBezTo>
                    <a:pt x="3886" y="24"/>
                    <a:pt x="3816" y="1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9"/>
            <p:cNvSpPr/>
            <p:nvPr/>
          </p:nvSpPr>
          <p:spPr>
            <a:xfrm>
              <a:off x="7398425" y="3673453"/>
              <a:ext cx="373365" cy="37619"/>
            </a:xfrm>
            <a:custGeom>
              <a:avLst/>
              <a:gdLst/>
              <a:ahLst/>
              <a:cxnLst/>
              <a:rect l="l" t="t" r="r" b="b"/>
              <a:pathLst>
                <a:path w="5548" h="559" fill="none" extrusionOk="0">
                  <a:moveTo>
                    <a:pt x="0" y="558"/>
                  </a:moveTo>
                  <a:cubicBezTo>
                    <a:pt x="1868" y="558"/>
                    <a:pt x="3763" y="530"/>
                    <a:pt x="5547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9"/>
            <p:cNvSpPr/>
            <p:nvPr/>
          </p:nvSpPr>
          <p:spPr>
            <a:xfrm>
              <a:off x="6494232" y="2365482"/>
              <a:ext cx="108820" cy="92063"/>
            </a:xfrm>
            <a:custGeom>
              <a:avLst/>
              <a:gdLst/>
              <a:ahLst/>
              <a:cxnLst/>
              <a:rect l="l" t="t" r="r" b="b"/>
              <a:pathLst>
                <a:path w="1617" h="1368" extrusionOk="0">
                  <a:moveTo>
                    <a:pt x="249" y="0"/>
                  </a:moveTo>
                  <a:cubicBezTo>
                    <a:pt x="229" y="0"/>
                    <a:pt x="210" y="2"/>
                    <a:pt x="195" y="8"/>
                  </a:cubicBezTo>
                  <a:cubicBezTo>
                    <a:pt x="0" y="63"/>
                    <a:pt x="474" y="1150"/>
                    <a:pt x="892" y="1318"/>
                  </a:cubicBezTo>
                  <a:cubicBezTo>
                    <a:pt x="969" y="1352"/>
                    <a:pt x="1048" y="1368"/>
                    <a:pt x="1127" y="1368"/>
                  </a:cubicBezTo>
                  <a:cubicBezTo>
                    <a:pt x="1306" y="1368"/>
                    <a:pt x="1481" y="1286"/>
                    <a:pt x="1617" y="1150"/>
                  </a:cubicBezTo>
                  <a:lnTo>
                    <a:pt x="892" y="231"/>
                  </a:lnTo>
                  <a:cubicBezTo>
                    <a:pt x="892" y="231"/>
                    <a:pt x="454" y="0"/>
                    <a:pt x="249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9"/>
            <p:cNvSpPr/>
            <p:nvPr/>
          </p:nvSpPr>
          <p:spPr>
            <a:xfrm>
              <a:off x="6554254" y="2046029"/>
              <a:ext cx="63796" cy="556337"/>
            </a:xfrm>
            <a:custGeom>
              <a:avLst/>
              <a:gdLst/>
              <a:ahLst/>
              <a:cxnLst/>
              <a:rect l="l" t="t" r="r" b="b"/>
              <a:pathLst>
                <a:path w="948" h="8503" extrusionOk="0">
                  <a:moveTo>
                    <a:pt x="0" y="1"/>
                  </a:moveTo>
                  <a:lnTo>
                    <a:pt x="0" y="8503"/>
                  </a:lnTo>
                  <a:lnTo>
                    <a:pt x="948" y="8503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9"/>
            <p:cNvSpPr/>
            <p:nvPr/>
          </p:nvSpPr>
          <p:spPr>
            <a:xfrm>
              <a:off x="6315964" y="1370978"/>
              <a:ext cx="277736" cy="687374"/>
            </a:xfrm>
            <a:custGeom>
              <a:avLst/>
              <a:gdLst/>
              <a:ahLst/>
              <a:cxnLst/>
              <a:rect l="l" t="t" r="r" b="b"/>
              <a:pathLst>
                <a:path w="4127" h="10214" extrusionOk="0">
                  <a:moveTo>
                    <a:pt x="3831" y="0"/>
                  </a:moveTo>
                  <a:cubicBezTo>
                    <a:pt x="3790" y="0"/>
                    <a:pt x="3749" y="3"/>
                    <a:pt x="3708" y="12"/>
                  </a:cubicBezTo>
                  <a:cubicBezTo>
                    <a:pt x="1673" y="12"/>
                    <a:pt x="1" y="2269"/>
                    <a:pt x="1" y="5113"/>
                  </a:cubicBezTo>
                  <a:cubicBezTo>
                    <a:pt x="1" y="7928"/>
                    <a:pt x="1673" y="10214"/>
                    <a:pt x="3708" y="10214"/>
                  </a:cubicBezTo>
                  <a:cubicBezTo>
                    <a:pt x="3848" y="10214"/>
                    <a:pt x="3987" y="10186"/>
                    <a:pt x="4127" y="10186"/>
                  </a:cubicBezTo>
                  <a:cubicBezTo>
                    <a:pt x="2259" y="9907"/>
                    <a:pt x="837" y="7733"/>
                    <a:pt x="837" y="5113"/>
                  </a:cubicBezTo>
                  <a:cubicBezTo>
                    <a:pt x="837" y="2465"/>
                    <a:pt x="2259" y="318"/>
                    <a:pt x="4127" y="39"/>
                  </a:cubicBezTo>
                  <a:cubicBezTo>
                    <a:pt x="4028" y="20"/>
                    <a:pt x="3929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9"/>
            <p:cNvSpPr/>
            <p:nvPr/>
          </p:nvSpPr>
          <p:spPr>
            <a:xfrm>
              <a:off x="6372291" y="1529326"/>
              <a:ext cx="262661" cy="167032"/>
            </a:xfrm>
            <a:custGeom>
              <a:avLst/>
              <a:gdLst/>
              <a:ahLst/>
              <a:cxnLst/>
              <a:rect l="l" t="t" r="r" b="b"/>
              <a:pathLst>
                <a:path w="3903" h="2482" fill="none" extrusionOk="0">
                  <a:moveTo>
                    <a:pt x="0" y="2481"/>
                  </a:moveTo>
                  <a:lnTo>
                    <a:pt x="390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9"/>
            <p:cNvSpPr/>
            <p:nvPr/>
          </p:nvSpPr>
          <p:spPr>
            <a:xfrm>
              <a:off x="6486695" y="1600593"/>
              <a:ext cx="238299" cy="152024"/>
            </a:xfrm>
            <a:custGeom>
              <a:avLst/>
              <a:gdLst/>
              <a:ahLst/>
              <a:cxnLst/>
              <a:rect l="l" t="t" r="r" b="b"/>
              <a:pathLst>
                <a:path w="3541" h="2259" fill="none" extrusionOk="0">
                  <a:moveTo>
                    <a:pt x="1" y="2258"/>
                  </a:moveTo>
                  <a:lnTo>
                    <a:pt x="354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9"/>
            <p:cNvSpPr/>
            <p:nvPr/>
          </p:nvSpPr>
          <p:spPr>
            <a:xfrm>
              <a:off x="6409775" y="1722534"/>
              <a:ext cx="287090" cy="174502"/>
            </a:xfrm>
            <a:custGeom>
              <a:avLst/>
              <a:gdLst/>
              <a:ahLst/>
              <a:cxnLst/>
              <a:rect l="l" t="t" r="r" b="b"/>
              <a:pathLst>
                <a:path w="4266" h="2593" fill="none" extrusionOk="0">
                  <a:moveTo>
                    <a:pt x="1" y="2593"/>
                  </a:moveTo>
                  <a:lnTo>
                    <a:pt x="4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9"/>
            <p:cNvSpPr/>
            <p:nvPr/>
          </p:nvSpPr>
          <p:spPr>
            <a:xfrm>
              <a:off x="6509239" y="1782562"/>
              <a:ext cx="225177" cy="153909"/>
            </a:xfrm>
            <a:custGeom>
              <a:avLst/>
              <a:gdLst/>
              <a:ahLst/>
              <a:cxnLst/>
              <a:rect l="l" t="t" r="r" b="b"/>
              <a:pathLst>
                <a:path w="3346" h="2287" fill="none" extrusionOk="0">
                  <a:moveTo>
                    <a:pt x="0" y="2286"/>
                  </a:moveTo>
                  <a:lnTo>
                    <a:pt x="334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9"/>
            <p:cNvSpPr/>
            <p:nvPr/>
          </p:nvSpPr>
          <p:spPr>
            <a:xfrm>
              <a:off x="6527947" y="1371718"/>
              <a:ext cx="287090" cy="686634"/>
            </a:xfrm>
            <a:custGeom>
              <a:avLst/>
              <a:gdLst/>
              <a:ahLst/>
              <a:cxnLst/>
              <a:rect l="l" t="t" r="r" b="b"/>
              <a:pathLst>
                <a:path w="4266" h="10203" extrusionOk="0">
                  <a:moveTo>
                    <a:pt x="558" y="1"/>
                  </a:moveTo>
                  <a:cubicBezTo>
                    <a:pt x="363" y="1"/>
                    <a:pt x="196" y="1"/>
                    <a:pt x="1" y="56"/>
                  </a:cubicBezTo>
                  <a:cubicBezTo>
                    <a:pt x="1785" y="419"/>
                    <a:pt x="3151" y="2537"/>
                    <a:pt x="3151" y="5102"/>
                  </a:cubicBezTo>
                  <a:cubicBezTo>
                    <a:pt x="3151" y="7638"/>
                    <a:pt x="1785" y="9757"/>
                    <a:pt x="1" y="10147"/>
                  </a:cubicBezTo>
                  <a:cubicBezTo>
                    <a:pt x="196" y="10175"/>
                    <a:pt x="363" y="10203"/>
                    <a:pt x="558" y="10203"/>
                  </a:cubicBezTo>
                  <a:cubicBezTo>
                    <a:pt x="2621" y="10203"/>
                    <a:pt x="4266" y="7917"/>
                    <a:pt x="4266" y="5102"/>
                  </a:cubicBezTo>
                  <a:cubicBezTo>
                    <a:pt x="4266" y="2286"/>
                    <a:pt x="262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6460449" y="2366626"/>
              <a:ext cx="309567" cy="408360"/>
            </a:xfrm>
            <a:custGeom>
              <a:avLst/>
              <a:gdLst/>
              <a:ahLst/>
              <a:cxnLst/>
              <a:rect l="l" t="t" r="r" b="b"/>
              <a:pathLst>
                <a:path w="4600" h="6068" extrusionOk="0">
                  <a:moveTo>
                    <a:pt x="1330" y="1"/>
                  </a:moveTo>
                  <a:cubicBezTo>
                    <a:pt x="1266" y="1"/>
                    <a:pt x="1212" y="15"/>
                    <a:pt x="1171" y="46"/>
                  </a:cubicBezTo>
                  <a:cubicBezTo>
                    <a:pt x="781" y="297"/>
                    <a:pt x="1506" y="966"/>
                    <a:pt x="1868" y="1189"/>
                  </a:cubicBezTo>
                  <a:cubicBezTo>
                    <a:pt x="1868" y="1189"/>
                    <a:pt x="1797" y="1187"/>
                    <a:pt x="1687" y="1187"/>
                  </a:cubicBezTo>
                  <a:cubicBezTo>
                    <a:pt x="1359" y="1187"/>
                    <a:pt x="690" y="1203"/>
                    <a:pt x="586" y="1329"/>
                  </a:cubicBezTo>
                  <a:cubicBezTo>
                    <a:pt x="474" y="1496"/>
                    <a:pt x="0" y="3001"/>
                    <a:pt x="84" y="3168"/>
                  </a:cubicBezTo>
                  <a:cubicBezTo>
                    <a:pt x="363" y="3447"/>
                    <a:pt x="669" y="3698"/>
                    <a:pt x="1004" y="3921"/>
                  </a:cubicBezTo>
                  <a:cubicBezTo>
                    <a:pt x="1004" y="3921"/>
                    <a:pt x="1506" y="5454"/>
                    <a:pt x="2342" y="5649"/>
                  </a:cubicBezTo>
                  <a:lnTo>
                    <a:pt x="2732" y="6067"/>
                  </a:lnTo>
                  <a:lnTo>
                    <a:pt x="4600" y="5454"/>
                  </a:lnTo>
                  <a:lnTo>
                    <a:pt x="3513" y="3586"/>
                  </a:lnTo>
                  <a:cubicBezTo>
                    <a:pt x="3513" y="3586"/>
                    <a:pt x="3234" y="1050"/>
                    <a:pt x="3095" y="938"/>
                  </a:cubicBezTo>
                  <a:cubicBezTo>
                    <a:pt x="2946" y="864"/>
                    <a:pt x="1833" y="1"/>
                    <a:pt x="1330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9"/>
            <p:cNvSpPr/>
            <p:nvPr/>
          </p:nvSpPr>
          <p:spPr>
            <a:xfrm>
              <a:off x="6627411" y="2677333"/>
              <a:ext cx="1245677" cy="737177"/>
            </a:xfrm>
            <a:custGeom>
              <a:avLst/>
              <a:gdLst/>
              <a:ahLst/>
              <a:cxnLst/>
              <a:rect l="l" t="t" r="r" b="b"/>
              <a:pathLst>
                <a:path w="18510" h="10954" extrusionOk="0">
                  <a:moveTo>
                    <a:pt x="1840" y="1"/>
                  </a:moveTo>
                  <a:lnTo>
                    <a:pt x="0" y="1478"/>
                  </a:lnTo>
                  <a:cubicBezTo>
                    <a:pt x="0" y="1478"/>
                    <a:pt x="5966" y="10621"/>
                    <a:pt x="6969" y="10928"/>
                  </a:cubicBezTo>
                  <a:cubicBezTo>
                    <a:pt x="7032" y="10945"/>
                    <a:pt x="7111" y="10954"/>
                    <a:pt x="7205" y="10954"/>
                  </a:cubicBezTo>
                  <a:cubicBezTo>
                    <a:pt x="8611" y="10954"/>
                    <a:pt x="13241" y="9116"/>
                    <a:pt x="13241" y="9116"/>
                  </a:cubicBezTo>
                  <a:cubicBezTo>
                    <a:pt x="15387" y="8280"/>
                    <a:pt x="18509" y="5883"/>
                    <a:pt x="16921" y="3541"/>
                  </a:cubicBezTo>
                  <a:cubicBezTo>
                    <a:pt x="16673" y="3174"/>
                    <a:pt x="16282" y="3019"/>
                    <a:pt x="15799" y="3019"/>
                  </a:cubicBezTo>
                  <a:cubicBezTo>
                    <a:pt x="13242" y="3019"/>
                    <a:pt x="8112" y="7360"/>
                    <a:pt x="8112" y="7360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457</Words>
  <Application>Microsoft Office PowerPoint</Application>
  <PresentationFormat>On-screen Show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Palanquin Dark</vt:lpstr>
      <vt:lpstr>Roboto Condensed Light</vt:lpstr>
      <vt:lpstr>Spartan</vt:lpstr>
      <vt:lpstr>DNA: The Human Body Recipe by Slidesgo</vt:lpstr>
      <vt:lpstr>DNAdvise</vt:lpstr>
      <vt:lpstr>STATISTICS</vt:lpstr>
      <vt:lpstr>Introduction •</vt:lpstr>
      <vt:lpstr>• Problem</vt:lpstr>
      <vt:lpstr>•  Work Route</vt:lpstr>
      <vt:lpstr>•Key Partnerships</vt:lpstr>
      <vt:lpstr>How much do you think (23 and me)’s net worth is ?</vt:lpstr>
      <vt:lpstr>$ 6 Billion</vt:lpstr>
      <vt:lpstr>PowerPoint Presentation</vt:lpstr>
      <vt:lpstr>03</vt:lpstr>
      <vt:lpstr>•Marketing and sales strategies </vt:lpstr>
      <vt:lpstr>PowerPoint Presentation</vt:lpstr>
      <vt:lpstr>• Results analysis</vt:lpstr>
      <vt:lpstr>DEMO</vt:lpstr>
      <vt:lpstr>DEMO</vt:lpstr>
      <vt:lpstr> UI Demo </vt:lpstr>
      <vt:lpstr>• Our team</vt:lpstr>
      <vt:lpstr>• Research resources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DNAdvise</dc:title>
  <cp:lastModifiedBy>Microsoft account</cp:lastModifiedBy>
  <cp:revision>1</cp:revision>
  <dcterms:modified xsi:type="dcterms:W3CDTF">2024-05-08T13:45:30Z</dcterms:modified>
</cp:coreProperties>
</file>