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presentation.xml" ContentType="application/vnd.openxmlformats-officedocument.presentationml.presentation.main+xml"/>
  <Override PartName="/ppt/notesSlides/_rels/notesSlide9.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comments/comment8.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p:notesSz cx="6858000" cy="9144000"/>
</p:presentation>
</file>

<file path=ppt/commentAuthors.xml><?xml version="1.0" encoding="utf-8"?>
<p:cmAuthorLst xmlns:p="http://schemas.openxmlformats.org/presentationml/2006/main">
  <p:cmAuthor id="1" name="Tiantian Lin" initials="TL" lastIdx="1" clrIdx="1"/>
  <p:cmAuthor id="0" name="Alina Qiu" initials="AQ"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Relationship Id="rId21" Type="http://schemas.openxmlformats.org/officeDocument/2006/relationships/commentAuthors" Target="commentAuthors.xml"/>
</Relationships>
</file>

<file path=ppt/comments/comment10.xml><?xml version="1.0" encoding="utf-8"?>
<p:cmLst xmlns:p="http://schemas.openxmlformats.org/presentationml/2006/main">
  <p:cm authorId="0" dt="2023-03-29T21:14:23.428000000" idx="2">
    <p:pos x="360" y="1440"/>
    <p:text>There are the keywords we used to select the relevant study for FOSH, which is corresponding to the "How did/will you collect and analyze the data?" section as required</p:text>
  </p:cm>
</p:cmLst>
</file>

<file path=ppt/comments/comment11.xml><?xml version="1.0" encoding="utf-8"?>
<p:cmLst xmlns:p="http://schemas.openxmlformats.org/presentationml/2006/main">
  <p:cm authorId="1" dt="2023-03-29T21:13:28.540000000" idx="1">
    <p:pos x="720" y="720"/>
    <p:text>This table is the procedure of locating the relevant papers about FOSH, as a part of the answer: " How did/will you collect and analyze the data?"</p:text>
  </p:cm>
</p:cmLst>
</file>

<file path=ppt/comments/comment8.xml><?xml version="1.0" encoding="utf-8"?>
<p:cmLst xmlns:p="http://schemas.openxmlformats.org/presentationml/2006/main">
  <p:cm authorId="0" dt="2023-03-29T20:39:12.023000000" idx="1">
    <p:pos x="360" y="1080"/>
    <p:text>I added this because "Why this is the best choice of methods for your question" is one of the bullet points for this presentation assignment, therefore it would be important to discuss.</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17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7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74" name="PlaceHolder 4"/>
          <p:cNvSpPr>
            <a:spLocks noGrp="1"/>
          </p:cNvSpPr>
          <p:nvPr>
            <p:ph type="dt" idx="10"/>
          </p:nvPr>
        </p:nvSpPr>
        <p:spPr>
          <a:xfrm>
            <a:off x="4399200" y="0"/>
            <a:ext cx="3372840" cy="50256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75" name="PlaceHolder 5"/>
          <p:cNvSpPr>
            <a:spLocks noGrp="1"/>
          </p:cNvSpPr>
          <p:nvPr>
            <p:ph type="ftr" idx="11"/>
          </p:nvPr>
        </p:nvSpPr>
        <p:spPr>
          <a:xfrm>
            <a:off x="0" y="9555480"/>
            <a:ext cx="3372840" cy="50256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76" name="PlaceHolder 6"/>
          <p:cNvSpPr>
            <a:spLocks noGrp="1"/>
          </p:cNvSpPr>
          <p:nvPr>
            <p:ph type="sldNum" idx="12"/>
          </p:nvPr>
        </p:nvSpPr>
        <p:spPr>
          <a:xfrm>
            <a:off x="4399200" y="9555480"/>
            <a:ext cx="3372840" cy="50256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9D558090-D610-43C0-872F-5622AE0832DB}"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1371600" y="1143000"/>
            <a:ext cx="4113360" cy="3084840"/>
          </a:xfrm>
          <a:prstGeom prst="rect">
            <a:avLst/>
          </a:prstGeom>
          <a:ln w="0">
            <a:noFill/>
          </a:ln>
        </p:spPr>
      </p:sp>
      <p:sp>
        <p:nvSpPr>
          <p:cNvPr id="242"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43" name="PlaceHolder 3"/>
          <p:cNvSpPr>
            <a:spLocks noGrp="1"/>
          </p:cNvSpPr>
          <p:nvPr>
            <p:ph type="sldNum" idx="26"/>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Arial"/>
                <a:ea typeface="Arial"/>
              </a:defRPr>
            </a:lvl1pPr>
          </a:lstStyle>
          <a:p>
            <a:pPr indent="0" algn="r">
              <a:lnSpc>
                <a:spcPct val="100000"/>
              </a:lnSpc>
              <a:buNone/>
              <a:tabLst>
                <a:tab algn="l" pos="0"/>
              </a:tabLst>
            </a:pPr>
            <a:fld id="{0AB0E62D-0D5E-4C7D-98A7-262CA8C65159}" type="slidenum">
              <a:rPr b="0" lang="en-US" sz="1200" spc="-1" strike="noStrike">
                <a:solidFill>
                  <a:srgbClr val="000000"/>
                </a:solidFill>
                <a:latin typeface="Arial"/>
                <a:ea typeface="Arial"/>
              </a:rPr>
              <a:t>&lt;number&gt;</a:t>
            </a:fld>
            <a:endParaRPr b="0" lang="en-GB"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0">
              <a:lnSpc>
                <a:spcPct val="115000"/>
              </a:lnSpc>
              <a:spcBef>
                <a:spcPts val="1199"/>
              </a:spcBef>
              <a:buNone/>
              <a:tabLst>
                <a:tab algn="l" pos="0"/>
              </a:tabLst>
            </a:pPr>
            <a:r>
              <a:rPr b="1" lang="en-US" sz="1000" spc="-1" strike="noStrike">
                <a:solidFill>
                  <a:schemeClr val="dk1"/>
                </a:solidFill>
                <a:latin typeface="Arial"/>
              </a:rPr>
              <a:t>Definition of Research Questions——&gt;Conduct Search(e.g snowball search)——&gt;Screening of Papers(</a:t>
            </a:r>
            <a:r>
              <a:rPr b="0" lang="en-US" sz="1000" spc="-1" strike="noStrike">
                <a:solidFill>
                  <a:schemeClr val="dk1"/>
                </a:solidFill>
                <a:latin typeface="Arial"/>
              </a:rPr>
              <a:t>Inclusion and exclusion criteria are used to exclude studies that are not relevant to answer the research questions</a:t>
            </a:r>
            <a:r>
              <a:rPr b="1" lang="en-US" sz="1000" spc="-1" strike="noStrike">
                <a:solidFill>
                  <a:schemeClr val="dk1"/>
                </a:solidFill>
                <a:latin typeface="Arial"/>
              </a:rPr>
              <a:t>)——&gt;Keywording of Abstracts (Classification Scheme)——&gt;(summarize it in annotated bibliography in the same time) and get the literature map</a:t>
            </a:r>
            <a:endParaRPr b="0" lang="en-GB" sz="1000" spc="-1" strike="noStrike">
              <a:solidFill>
                <a:srgbClr val="000000"/>
              </a:solidFill>
              <a:latin typeface="Arial"/>
            </a:endParaRPr>
          </a:p>
          <a:p>
            <a:pPr marL="216000" indent="0">
              <a:lnSpc>
                <a:spcPct val="115000"/>
              </a:lnSpc>
              <a:spcBef>
                <a:spcPts val="1199"/>
              </a:spcBef>
              <a:buNone/>
              <a:tabLst>
                <a:tab algn="l" pos="0"/>
              </a:tabLst>
            </a:pPr>
            <a:endParaRPr b="0" lang="en-GB" sz="1000" spc="-1" strike="noStrike">
              <a:solidFill>
                <a:srgbClr val="000000"/>
              </a:solidFill>
              <a:latin typeface="Arial"/>
            </a:endParaRPr>
          </a:p>
          <a:p>
            <a:pPr marL="216000" indent="0">
              <a:lnSpc>
                <a:spcPct val="100000"/>
              </a:lnSpc>
              <a:spcBef>
                <a:spcPts val="1199"/>
              </a:spcBef>
              <a:buNone/>
              <a:tabLst>
                <a:tab algn="l" pos="0"/>
              </a:tabLst>
            </a:pPr>
            <a:endParaRPr b="0" lang="en-GB" sz="1800" spc="-1" strike="noStrike">
              <a:solidFill>
                <a:srgbClr val="000000"/>
              </a:solidFill>
              <a:latin typeface="Arial"/>
            </a:endParaRPr>
          </a:p>
        </p:txBody>
      </p:sp>
      <p:sp>
        <p:nvSpPr>
          <p:cNvPr id="245" name="PlaceHolder 2"/>
          <p:cNvSpPr>
            <a:spLocks noGrp="1"/>
          </p:cNvSpPr>
          <p:nvPr>
            <p:ph type="sldImg"/>
          </p:nvPr>
        </p:nvSpPr>
        <p:spPr>
          <a:xfrm>
            <a:off x="1371600" y="764280"/>
            <a:ext cx="5027760" cy="377064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88D10EC-0036-4F91-B629-9DC68729EDDD}" type="slidenum">
              <a:t>&lt;#&gt;</a:t>
            </a:fld>
          </a:p>
        </p:txBody>
      </p:sp>
      <p:sp>
        <p:nvSpPr>
          <p:cNvPr id="4" name="PlaceHolder 3"/>
          <p:cNvSpPr>
            <a:spLocks noGrp="1"/>
          </p:cNvSpPr>
          <p:nvPr>
            <p:ph type="dt" idx="3"/>
          </p:nvPr>
        </p:nvSpPr>
        <p:spPr/>
        <p:txBody>
          <a:bodyPr/>
          <a:p>
            <a:r>
              <a:rPr lang="en-CA"/>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662EB83-03C1-4717-A506-13E703665B24}" type="slidenum">
              <a:t>&lt;#&gt;</a:t>
            </a:fld>
          </a:p>
        </p:txBody>
      </p:sp>
      <p:sp>
        <p:nvSpPr>
          <p:cNvPr id="7" name="PlaceHolder 6"/>
          <p:cNvSpPr>
            <a:spLocks noGrp="1"/>
          </p:cNvSpPr>
          <p:nvPr>
            <p:ph type="dt" idx="3"/>
          </p:nvPr>
        </p:nvSpPr>
        <p:spPr/>
        <p:txBody>
          <a:bodyPr/>
          <a:p>
            <a:r>
              <a:rPr lang="en-CA"/>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C953C2D-7C5C-43DB-8228-8DBC1310001F}" type="slidenum">
              <a:t>&lt;#&gt;</a:t>
            </a:fld>
          </a:p>
        </p:txBody>
      </p:sp>
      <p:sp>
        <p:nvSpPr>
          <p:cNvPr id="9" name="PlaceHolder 8"/>
          <p:cNvSpPr>
            <a:spLocks noGrp="1"/>
          </p:cNvSpPr>
          <p:nvPr>
            <p:ph type="dt" idx="3"/>
          </p:nvPr>
        </p:nvSpPr>
        <p:spPr/>
        <p:txBody>
          <a:bodyPr/>
          <a:p>
            <a:r>
              <a:rPr lang="en-CA"/>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8FD1D3E-1A63-420A-8802-8D620CB3E965}" type="slidenum">
              <a:t>&lt;#&gt;</a:t>
            </a:fld>
          </a:p>
        </p:txBody>
      </p:sp>
      <p:sp>
        <p:nvSpPr>
          <p:cNvPr id="11" name="PlaceHolder 10"/>
          <p:cNvSpPr>
            <a:spLocks noGrp="1"/>
          </p:cNvSpPr>
          <p:nvPr>
            <p:ph type="dt" idx="3"/>
          </p:nvPr>
        </p:nvSpPr>
        <p:spPr/>
        <p:txBody>
          <a:bodyPr/>
          <a:p>
            <a:r>
              <a:rPr lang="en-CA"/>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F2FB1CE-CE38-4C52-B564-4A1C547DC40B}" type="slidenum">
              <a:t>&lt;#&gt;</a:t>
            </a:fld>
          </a:p>
        </p:txBody>
      </p:sp>
      <p:sp>
        <p:nvSpPr>
          <p:cNvPr id="4" name="PlaceHolder 3"/>
          <p:cNvSpPr>
            <a:spLocks noGrp="1"/>
          </p:cNvSpPr>
          <p:nvPr>
            <p:ph type="dt" idx="6"/>
          </p:nvPr>
        </p:nvSpPr>
        <p:spPr/>
        <p:txBody>
          <a:bodyPr/>
          <a:p>
            <a:r>
              <a:rPr lang="en-CA"/>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B8CDC32-A723-47D7-8F20-1338320055E1}" type="slidenum">
              <a:t>&lt;#&gt;</a:t>
            </a:fld>
          </a:p>
        </p:txBody>
      </p:sp>
      <p:sp>
        <p:nvSpPr>
          <p:cNvPr id="6" name="PlaceHolder 5"/>
          <p:cNvSpPr>
            <a:spLocks noGrp="1"/>
          </p:cNvSpPr>
          <p:nvPr>
            <p:ph type="dt" idx="6"/>
          </p:nvPr>
        </p:nvSpPr>
        <p:spPr/>
        <p:txBody>
          <a:bodyPr/>
          <a:p>
            <a:r>
              <a:rPr lang="en-CA"/>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6AA1310-62B9-4552-ADE6-DB3CF824BDA3}" type="slidenum">
              <a:t>&lt;#&gt;</a:t>
            </a:fld>
          </a:p>
        </p:txBody>
      </p:sp>
      <p:sp>
        <p:nvSpPr>
          <p:cNvPr id="6" name="PlaceHolder 5"/>
          <p:cNvSpPr>
            <a:spLocks noGrp="1"/>
          </p:cNvSpPr>
          <p:nvPr>
            <p:ph type="dt" idx="6"/>
          </p:nvPr>
        </p:nvSpPr>
        <p:spPr/>
        <p:txBody>
          <a:bodyPr/>
          <a:p>
            <a:r>
              <a:rPr lang="en-CA"/>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2C945C3-F949-43F6-970D-771A68C6A9C1}" type="slidenum">
              <a:t>&lt;#&gt;</a:t>
            </a:fld>
          </a:p>
        </p:txBody>
      </p:sp>
      <p:sp>
        <p:nvSpPr>
          <p:cNvPr id="7" name="PlaceHolder 6"/>
          <p:cNvSpPr>
            <a:spLocks noGrp="1"/>
          </p:cNvSpPr>
          <p:nvPr>
            <p:ph type="dt" idx="6"/>
          </p:nvPr>
        </p:nvSpPr>
        <p:spPr/>
        <p:txBody>
          <a:bodyPr/>
          <a:p>
            <a:r>
              <a:rPr lang="en-CA"/>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707DB6A-524C-4BA4-B5A6-CC81B5587155}" type="slidenum">
              <a:t>&lt;#&gt;</a:t>
            </a:fld>
          </a:p>
        </p:txBody>
      </p:sp>
      <p:sp>
        <p:nvSpPr>
          <p:cNvPr id="5" name="PlaceHolder 4"/>
          <p:cNvSpPr>
            <a:spLocks noGrp="1"/>
          </p:cNvSpPr>
          <p:nvPr>
            <p:ph type="dt" idx="6"/>
          </p:nvPr>
        </p:nvSpPr>
        <p:spPr/>
        <p:txBody>
          <a:bodyPr/>
          <a:p>
            <a:r>
              <a:rPr lang="en-CA"/>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2340D27-4D09-4055-94B9-0B6380F93DCD}" type="slidenum">
              <a:t>&lt;#&gt;</a:t>
            </a:fld>
          </a:p>
        </p:txBody>
      </p:sp>
      <p:sp>
        <p:nvSpPr>
          <p:cNvPr id="5" name="PlaceHolder 4"/>
          <p:cNvSpPr>
            <a:spLocks noGrp="1"/>
          </p:cNvSpPr>
          <p:nvPr>
            <p:ph type="dt" idx="6"/>
          </p:nvPr>
        </p:nvSpPr>
        <p:spPr/>
        <p:txBody>
          <a:bodyPr/>
          <a:p>
            <a:r>
              <a:rPr lang="en-CA"/>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DF794B5-D710-4A1A-8DE4-480BB89E3919}"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2315AAF-E7CB-4B0D-846D-055EEB3199AB}" type="slidenum">
              <a:t>&lt;#&gt;</a:t>
            </a:fld>
          </a:p>
        </p:txBody>
      </p:sp>
      <p:sp>
        <p:nvSpPr>
          <p:cNvPr id="6" name="PlaceHolder 5"/>
          <p:cNvSpPr>
            <a:spLocks noGrp="1"/>
          </p:cNvSpPr>
          <p:nvPr>
            <p:ph type="dt" idx="3"/>
          </p:nvPr>
        </p:nvSpPr>
        <p:spPr/>
        <p:txBody>
          <a:bodyPr/>
          <a:p>
            <a:r>
              <a:rPr lang="en-CA"/>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7F1B761-900D-41F3-A804-4230C8F659D8}"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E362ADF-314D-437B-B576-FAAE1226F007}"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636DE8C-6DE8-4CF3-86DC-D992A2E1A198}" type="slidenum">
              <a:t>&lt;#&gt;</a:t>
            </a:fld>
          </a:p>
        </p:txBody>
      </p:sp>
      <p:sp>
        <p:nvSpPr>
          <p:cNvPr id="7" name="PlaceHolder 6"/>
          <p:cNvSpPr>
            <a:spLocks noGrp="1"/>
          </p:cNvSpPr>
          <p:nvPr>
            <p:ph type="dt" idx="6"/>
          </p:nvPr>
        </p:nvSpPr>
        <p:spPr/>
        <p:txBody>
          <a:bodyPr/>
          <a:p>
            <a:r>
              <a:rPr lang="en-CA"/>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22CDDDB-9604-4FDC-9012-4B8C7BA6BA19}" type="slidenum">
              <a:t>&lt;#&gt;</a:t>
            </a:fld>
          </a:p>
        </p:txBody>
      </p:sp>
      <p:sp>
        <p:nvSpPr>
          <p:cNvPr id="9" name="PlaceHolder 8"/>
          <p:cNvSpPr>
            <a:spLocks noGrp="1"/>
          </p:cNvSpPr>
          <p:nvPr>
            <p:ph type="dt" idx="6"/>
          </p:nvPr>
        </p:nvSpPr>
        <p:spPr/>
        <p:txBody>
          <a:bodyPr/>
          <a:p>
            <a:r>
              <a:rPr lang="en-CA"/>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2922166-3796-4462-8AAB-709705422D6D}" type="slidenum">
              <a:t>&lt;#&gt;</a:t>
            </a:fld>
          </a:p>
        </p:txBody>
      </p:sp>
      <p:sp>
        <p:nvSpPr>
          <p:cNvPr id="11" name="PlaceHolder 10"/>
          <p:cNvSpPr>
            <a:spLocks noGrp="1"/>
          </p:cNvSpPr>
          <p:nvPr>
            <p:ph type="dt" idx="6"/>
          </p:nvPr>
        </p:nvSpPr>
        <p:spPr/>
        <p:txBody>
          <a:bodyPr/>
          <a:p>
            <a:r>
              <a:rPr lang="en-CA"/>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D2E7658-25FF-4294-80C4-98287917377E}" type="slidenum">
              <a:t>&lt;#&gt;</a:t>
            </a:fld>
          </a:p>
        </p:txBody>
      </p:sp>
      <p:sp>
        <p:nvSpPr>
          <p:cNvPr id="4" name="PlaceHolder 3"/>
          <p:cNvSpPr>
            <a:spLocks noGrp="1"/>
          </p:cNvSpPr>
          <p:nvPr>
            <p:ph type="dt" idx="9"/>
          </p:nvPr>
        </p:nvSpPr>
        <p:spPr/>
        <p:txBody>
          <a:bodyPr/>
          <a:p>
            <a:r>
              <a:rPr lang="en-CA"/>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6C3253A-BA68-4E98-9533-2D4C11EA9B2E}" type="slidenum">
              <a:t>&lt;#&gt;</a:t>
            </a:fld>
          </a:p>
        </p:txBody>
      </p:sp>
      <p:sp>
        <p:nvSpPr>
          <p:cNvPr id="6" name="PlaceHolder 5"/>
          <p:cNvSpPr>
            <a:spLocks noGrp="1"/>
          </p:cNvSpPr>
          <p:nvPr>
            <p:ph type="dt" idx="9"/>
          </p:nvPr>
        </p:nvSpPr>
        <p:spPr/>
        <p:txBody>
          <a:bodyPr/>
          <a:p>
            <a:r>
              <a:rPr lang="en-CA"/>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D70B1CF-D2AD-42E7-8FE0-BB56A066BC06}" type="slidenum">
              <a:t>&lt;#&gt;</a:t>
            </a:fld>
          </a:p>
        </p:txBody>
      </p:sp>
      <p:sp>
        <p:nvSpPr>
          <p:cNvPr id="6" name="PlaceHolder 5"/>
          <p:cNvSpPr>
            <a:spLocks noGrp="1"/>
          </p:cNvSpPr>
          <p:nvPr>
            <p:ph type="dt" idx="9"/>
          </p:nvPr>
        </p:nvSpPr>
        <p:spPr/>
        <p:txBody>
          <a:bodyPr/>
          <a:p>
            <a:r>
              <a:rPr lang="en-CA"/>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4ECBDD1-E16F-4B98-94BF-781DE6E85738}" type="slidenum">
              <a:t>&lt;#&gt;</a:t>
            </a:fld>
          </a:p>
        </p:txBody>
      </p:sp>
      <p:sp>
        <p:nvSpPr>
          <p:cNvPr id="7" name="PlaceHolder 6"/>
          <p:cNvSpPr>
            <a:spLocks noGrp="1"/>
          </p:cNvSpPr>
          <p:nvPr>
            <p:ph type="dt" idx="9"/>
          </p:nvPr>
        </p:nvSpPr>
        <p:spPr/>
        <p:txBody>
          <a:bodyPr/>
          <a:p>
            <a:r>
              <a:rPr lang="en-CA"/>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E9E1FB9-694C-4208-B79A-44C2D8CD9EF4}" type="slidenum">
              <a:t>&lt;#&gt;</a:t>
            </a:fld>
          </a:p>
        </p:txBody>
      </p:sp>
      <p:sp>
        <p:nvSpPr>
          <p:cNvPr id="5" name="PlaceHolder 4"/>
          <p:cNvSpPr>
            <a:spLocks noGrp="1"/>
          </p:cNvSpPr>
          <p:nvPr>
            <p:ph type="dt" idx="9"/>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9E8AA51-F666-4F08-97BE-0551B6CE8E31}" type="slidenum">
              <a:t>&lt;#&gt;</a:t>
            </a:fld>
          </a:p>
        </p:txBody>
      </p:sp>
      <p:sp>
        <p:nvSpPr>
          <p:cNvPr id="6" name="PlaceHolder 5"/>
          <p:cNvSpPr>
            <a:spLocks noGrp="1"/>
          </p:cNvSpPr>
          <p:nvPr>
            <p:ph type="dt" idx="3"/>
          </p:nvPr>
        </p:nvSpPr>
        <p:spPr/>
        <p:txBody>
          <a:bodyPr/>
          <a:p>
            <a:r>
              <a:rPr lang="en-CA"/>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C7E4AC1-9CBB-49B1-ADC3-37F3A52F1299}" type="slidenum">
              <a:t>&lt;#&gt;</a:t>
            </a:fld>
          </a:p>
        </p:txBody>
      </p:sp>
      <p:sp>
        <p:nvSpPr>
          <p:cNvPr id="5" name="PlaceHolder 4"/>
          <p:cNvSpPr>
            <a:spLocks noGrp="1"/>
          </p:cNvSpPr>
          <p:nvPr>
            <p:ph type="dt" idx="9"/>
          </p:nvPr>
        </p:nvSpPr>
        <p:spPr/>
        <p:txBody>
          <a:bodyPr/>
          <a:p>
            <a:r>
              <a:rPr lang="en-CA"/>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A8E6F3A-D49D-42C9-B657-6F4EE2C581F7}" type="slidenum">
              <a:t>&lt;#&gt;</a:t>
            </a:fld>
          </a:p>
        </p:txBody>
      </p:sp>
      <p:sp>
        <p:nvSpPr>
          <p:cNvPr id="8" name="PlaceHolder 7"/>
          <p:cNvSpPr>
            <a:spLocks noGrp="1"/>
          </p:cNvSpPr>
          <p:nvPr>
            <p:ph type="dt" idx="9"/>
          </p:nvPr>
        </p:nvSpPr>
        <p:spPr/>
        <p:txBody>
          <a:bodyPr/>
          <a:p>
            <a:r>
              <a:rPr lang="en-CA"/>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E201C50-7ABE-41D7-A741-86BF82DE5B43}" type="slidenum">
              <a:t>&lt;#&gt;</a:t>
            </a:fld>
          </a:p>
        </p:txBody>
      </p:sp>
      <p:sp>
        <p:nvSpPr>
          <p:cNvPr id="8" name="PlaceHolder 7"/>
          <p:cNvSpPr>
            <a:spLocks noGrp="1"/>
          </p:cNvSpPr>
          <p:nvPr>
            <p:ph type="dt" idx="9"/>
          </p:nvPr>
        </p:nvSpPr>
        <p:spPr/>
        <p:txBody>
          <a:bodyPr/>
          <a:p>
            <a:r>
              <a:rPr lang="en-CA"/>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20110F3-3FD3-4DA5-A04F-154FE103F92A}" type="slidenum">
              <a:t>&lt;#&gt;</a:t>
            </a:fld>
          </a:p>
        </p:txBody>
      </p:sp>
      <p:sp>
        <p:nvSpPr>
          <p:cNvPr id="8" name="PlaceHolder 7"/>
          <p:cNvSpPr>
            <a:spLocks noGrp="1"/>
          </p:cNvSpPr>
          <p:nvPr>
            <p:ph type="dt" idx="9"/>
          </p:nvPr>
        </p:nvSpPr>
        <p:spPr/>
        <p:txBody>
          <a:bodyPr/>
          <a:p>
            <a:r>
              <a:rPr lang="en-CA"/>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FEC886E-C8A2-45AF-8902-2EF550D0785A}" type="slidenum">
              <a:t>&lt;#&gt;</a:t>
            </a:fld>
          </a:p>
        </p:txBody>
      </p:sp>
      <p:sp>
        <p:nvSpPr>
          <p:cNvPr id="7" name="PlaceHolder 6"/>
          <p:cNvSpPr>
            <a:spLocks noGrp="1"/>
          </p:cNvSpPr>
          <p:nvPr>
            <p:ph type="dt" idx="9"/>
          </p:nvPr>
        </p:nvSpPr>
        <p:spPr/>
        <p:txBody>
          <a:bodyPr/>
          <a:p>
            <a:r>
              <a:rPr lang="en-CA"/>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54E3BCA3-3A4A-4D87-8AC4-5A167159ADC7}" type="slidenum">
              <a:t>&lt;#&gt;</a:t>
            </a:fld>
          </a:p>
        </p:txBody>
      </p:sp>
      <p:sp>
        <p:nvSpPr>
          <p:cNvPr id="9" name="PlaceHolder 8"/>
          <p:cNvSpPr>
            <a:spLocks noGrp="1"/>
          </p:cNvSpPr>
          <p:nvPr>
            <p:ph type="dt" idx="9"/>
          </p:nvPr>
        </p:nvSpPr>
        <p:spPr/>
        <p:txBody>
          <a:bodyPr/>
          <a:p>
            <a:r>
              <a:rPr lang="en-CA"/>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FC9671AC-EE24-4786-9FCC-4CC5478F8983}" type="slidenum">
              <a:t>&lt;#&gt;</a:t>
            </a:fld>
          </a:p>
        </p:txBody>
      </p:sp>
      <p:sp>
        <p:nvSpPr>
          <p:cNvPr id="11" name="PlaceHolder 10"/>
          <p:cNvSpPr>
            <a:spLocks noGrp="1"/>
          </p:cNvSpPr>
          <p:nvPr>
            <p:ph type="dt" idx="9"/>
          </p:nvPr>
        </p:nvSpPr>
        <p:spPr/>
        <p:txBody>
          <a:bodyPr/>
          <a:p>
            <a:r>
              <a:rPr lang="en-CA"/>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3E7F3D1-11C7-4005-AC4F-25AE9CA3E059}" type="slidenum">
              <a:t>&lt;#&gt;</a:t>
            </a:fld>
          </a:p>
        </p:txBody>
      </p:sp>
      <p:sp>
        <p:nvSpPr>
          <p:cNvPr id="7" name="PlaceHolder 6"/>
          <p:cNvSpPr>
            <a:spLocks noGrp="1"/>
          </p:cNvSpPr>
          <p:nvPr>
            <p:ph type="dt" idx="3"/>
          </p:nvPr>
        </p:nvSpPr>
        <p:spPr/>
        <p:txBody>
          <a:bodyPr/>
          <a:p>
            <a:r>
              <a:rPr lang="en-CA"/>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0364F51-5F49-4E08-86C0-25B15C416B2F}" type="slidenum">
              <a:t>&lt;#&gt;</a:t>
            </a:fld>
          </a:p>
        </p:txBody>
      </p:sp>
      <p:sp>
        <p:nvSpPr>
          <p:cNvPr id="5" name="PlaceHolder 4"/>
          <p:cNvSpPr>
            <a:spLocks noGrp="1"/>
          </p:cNvSpPr>
          <p:nvPr>
            <p:ph type="dt" idx="3"/>
          </p:nvPr>
        </p:nvSpPr>
        <p:spPr/>
        <p:txBody>
          <a:bodyPr/>
          <a:p>
            <a:r>
              <a:rPr lang="en-CA"/>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8193FC4-7958-43B2-A332-5C89F58F06C5}" type="slidenum">
              <a:t>&lt;#&gt;</a:t>
            </a:fld>
          </a:p>
        </p:txBody>
      </p:sp>
      <p:sp>
        <p:nvSpPr>
          <p:cNvPr id="5" name="PlaceHolder 4"/>
          <p:cNvSpPr>
            <a:spLocks noGrp="1"/>
          </p:cNvSpPr>
          <p:nvPr>
            <p:ph type="dt" idx="3"/>
          </p:nvPr>
        </p:nvSpPr>
        <p:spPr/>
        <p:txBody>
          <a:bodyPr/>
          <a:p>
            <a:r>
              <a:rPr lang="en-CA"/>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024AF16-418B-4F57-A5D5-A035E62060B1}" type="slidenum">
              <a:t>&lt;#&gt;</a:t>
            </a:fld>
          </a:p>
        </p:txBody>
      </p:sp>
      <p:sp>
        <p:nvSpPr>
          <p:cNvPr id="8" name="PlaceHolder 7"/>
          <p:cNvSpPr>
            <a:spLocks noGrp="1"/>
          </p:cNvSpPr>
          <p:nvPr>
            <p:ph type="dt" idx="3"/>
          </p:nvPr>
        </p:nvSpPr>
        <p:spPr/>
        <p:txBody>
          <a:bodyPr/>
          <a:p>
            <a:r>
              <a:rPr lang="en-CA"/>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8F9DC0E-67CB-4605-823C-DBD8321D7392}" type="slidenum">
              <a:t>&lt;#&gt;</a:t>
            </a:fld>
          </a:p>
        </p:txBody>
      </p:sp>
      <p:sp>
        <p:nvSpPr>
          <p:cNvPr id="8" name="PlaceHolder 7"/>
          <p:cNvSpPr>
            <a:spLocks noGrp="1"/>
          </p:cNvSpPr>
          <p:nvPr>
            <p:ph type="dt" idx="3"/>
          </p:nvPr>
        </p:nvSpPr>
        <p:spPr/>
        <p:txBody>
          <a:bodyPr/>
          <a:p>
            <a:r>
              <a:rPr lang="en-CA"/>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28435E0-4EB8-409B-A344-5A6A2226D2E0}" type="slidenum">
              <a:t>&lt;#&gt;</a:t>
            </a:fld>
          </a:p>
        </p:txBody>
      </p:sp>
      <p:sp>
        <p:nvSpPr>
          <p:cNvPr id="8" name="PlaceHolder 7"/>
          <p:cNvSpPr>
            <a:spLocks noGrp="1"/>
          </p:cNvSpPr>
          <p:nvPr>
            <p:ph type="dt" idx="3"/>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0" name="Google Shape;10;p10"/>
          <p:cNvCxnSpPr/>
          <p:nvPr/>
        </p:nvCxnSpPr>
        <p:spPr>
          <a:xfrm>
            <a:off x="8574480" y="6409800"/>
            <a:ext cx="1440" cy="168120"/>
          </a:xfrm>
          <a:prstGeom prst="straightConnector1">
            <a:avLst/>
          </a:prstGeom>
          <a:ln w="9525">
            <a:solidFill>
              <a:srgbClr val="002a5c"/>
            </a:solidFill>
            <a:round/>
          </a:ln>
        </p:spPr>
      </p:cxnSp>
      <p:pic>
        <p:nvPicPr>
          <p:cNvPr id="1" name="Google Shape;11;p10" descr=""/>
          <p:cNvPicPr/>
          <p:nvPr/>
        </p:nvPicPr>
        <p:blipFill>
          <a:blip r:embed="rId2"/>
          <a:stretch/>
        </p:blipFill>
        <p:spPr>
          <a:xfrm>
            <a:off x="316800" y="6202440"/>
            <a:ext cx="1211400" cy="433440"/>
          </a:xfrm>
          <a:prstGeom prst="rect">
            <a:avLst/>
          </a:prstGeom>
          <a:ln w="0">
            <a:noFill/>
          </a:ln>
        </p:spPr>
      </p:pic>
      <p:sp>
        <p:nvSpPr>
          <p:cNvPr id="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 name="PlaceHolder 2"/>
          <p:cNvSpPr>
            <a:spLocks noGrp="1"/>
          </p:cNvSpPr>
          <p:nvPr>
            <p:ph type="ftr" idx="1"/>
          </p:nvPr>
        </p:nvSpPr>
        <p:spPr>
          <a:xfrm>
            <a:off x="2845800" y="6388200"/>
            <a:ext cx="34509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 </a:t>
            </a:r>
            <a:endParaRPr b="0" lang="en-GB" sz="1400" spc="-1" strike="noStrike">
              <a:solidFill>
                <a:srgbClr val="000000"/>
              </a:solidFill>
              <a:latin typeface="Times New Roman"/>
            </a:endParaRPr>
          </a:p>
        </p:txBody>
      </p:sp>
      <p:sp>
        <p:nvSpPr>
          <p:cNvPr id="4" name="PlaceHolder 3"/>
          <p:cNvSpPr>
            <a:spLocks noGrp="1"/>
          </p:cNvSpPr>
          <p:nvPr>
            <p:ph type="sldNum" idx="2"/>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FA23171D-7F62-4E54-806B-69EF61B5268D}" type="slidenum">
              <a:rPr b="0" lang="en-US" sz="800" spc="-1" strike="noStrike">
                <a:solidFill>
                  <a:srgbClr val="595959"/>
                </a:solidFill>
                <a:latin typeface="Arial"/>
                <a:ea typeface="Arial"/>
              </a:rPr>
              <a:t>8</a:t>
            </a:fld>
            <a:endParaRPr b="0" lang="en-GB" sz="800" spc="-1" strike="noStrike">
              <a:solidFill>
                <a:srgbClr val="000000"/>
              </a:solidFill>
              <a:latin typeface="Times New Roman"/>
            </a:endParaRPr>
          </a:p>
        </p:txBody>
      </p:sp>
      <p:sp>
        <p:nvSpPr>
          <p:cNvPr id="5" name="PlaceHolder 4"/>
          <p:cNvSpPr>
            <a:spLocks noGrp="1"/>
          </p:cNvSpPr>
          <p:nvPr>
            <p:ph type="dt" idx="3"/>
          </p:nvPr>
        </p:nvSpPr>
        <p:spPr>
          <a:xfrm>
            <a:off x="1891080" y="6388200"/>
            <a:ext cx="793440" cy="28152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 </a:t>
            </a:r>
            <a:endParaRPr b="0" lang="en-GB" sz="1400" spc="-1" strike="noStrike">
              <a:solidFill>
                <a:srgbClr val="000000"/>
              </a:solidFill>
              <a:latin typeface="Times New Roman"/>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43" name="Google Shape;10;p10"/>
          <p:cNvCxnSpPr/>
          <p:nvPr/>
        </p:nvCxnSpPr>
        <p:spPr>
          <a:xfrm>
            <a:off x="8574480" y="6409800"/>
            <a:ext cx="1440" cy="168120"/>
          </a:xfrm>
          <a:prstGeom prst="straightConnector1">
            <a:avLst/>
          </a:prstGeom>
          <a:ln w="9525">
            <a:solidFill>
              <a:srgbClr val="002a5c"/>
            </a:solidFill>
            <a:round/>
          </a:ln>
        </p:spPr>
      </p:cxnSp>
      <p:pic>
        <p:nvPicPr>
          <p:cNvPr id="44" name="Google Shape;11;p10" descr=""/>
          <p:cNvPicPr/>
          <p:nvPr/>
        </p:nvPicPr>
        <p:blipFill>
          <a:blip r:embed="rId2"/>
          <a:stretch/>
        </p:blipFill>
        <p:spPr>
          <a:xfrm>
            <a:off x="316800" y="6202440"/>
            <a:ext cx="1211400" cy="433440"/>
          </a:xfrm>
          <a:prstGeom prst="rect">
            <a:avLst/>
          </a:prstGeom>
          <a:ln w="0">
            <a:noFill/>
          </a:ln>
        </p:spPr>
      </p:pic>
      <p:sp>
        <p:nvSpPr>
          <p:cNvPr id="45" name="PlaceHolder 1"/>
          <p:cNvSpPr>
            <a:spLocks noGrp="1"/>
          </p:cNvSpPr>
          <p:nvPr>
            <p:ph type="ftr" idx="4"/>
          </p:nvPr>
        </p:nvSpPr>
        <p:spPr>
          <a:xfrm>
            <a:off x="2845800" y="6388200"/>
            <a:ext cx="34509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6" name="PlaceHolder 2"/>
          <p:cNvSpPr>
            <a:spLocks noGrp="1"/>
          </p:cNvSpPr>
          <p:nvPr>
            <p:ph type="sldNum" idx="5"/>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C977F663-2DC8-4362-8C28-58D0168EFFB6}"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47" name="PlaceHolder 3"/>
          <p:cNvSpPr>
            <a:spLocks noGrp="1"/>
          </p:cNvSpPr>
          <p:nvPr>
            <p:ph type="dt" idx="6"/>
          </p:nvPr>
        </p:nvSpPr>
        <p:spPr>
          <a:xfrm>
            <a:off x="1891080" y="6388200"/>
            <a:ext cx="793440" cy="28152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4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4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86" name="Google Shape;10;p10"/>
          <p:cNvCxnSpPr/>
          <p:nvPr/>
        </p:nvCxnSpPr>
        <p:spPr>
          <a:xfrm>
            <a:off x="8574480" y="6409800"/>
            <a:ext cx="1440" cy="168120"/>
          </a:xfrm>
          <a:prstGeom prst="straightConnector1">
            <a:avLst/>
          </a:prstGeom>
          <a:ln w="9525">
            <a:solidFill>
              <a:srgbClr val="002a5c"/>
            </a:solidFill>
            <a:round/>
          </a:ln>
        </p:spPr>
      </p:cxnSp>
      <p:pic>
        <p:nvPicPr>
          <p:cNvPr id="87" name="Google Shape;11;p10" descr=""/>
          <p:cNvPicPr/>
          <p:nvPr/>
        </p:nvPicPr>
        <p:blipFill>
          <a:blip r:embed="rId2"/>
          <a:stretch/>
        </p:blipFill>
        <p:spPr>
          <a:xfrm>
            <a:off x="316800" y="6202440"/>
            <a:ext cx="1211400" cy="433440"/>
          </a:xfrm>
          <a:prstGeom prst="rect">
            <a:avLst/>
          </a:prstGeom>
          <a:ln w="0">
            <a:noFill/>
          </a:ln>
        </p:spPr>
      </p:pic>
      <p:sp>
        <p:nvSpPr>
          <p:cNvPr id="88" name="PlaceHolder 1"/>
          <p:cNvSpPr>
            <a:spLocks noGrp="1"/>
          </p:cNvSpPr>
          <p:nvPr>
            <p:ph type="ftr" idx="7"/>
          </p:nvPr>
        </p:nvSpPr>
        <p:spPr>
          <a:xfrm>
            <a:off x="2845800" y="6388200"/>
            <a:ext cx="34509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9" name="PlaceHolder 2"/>
          <p:cNvSpPr>
            <a:spLocks noGrp="1"/>
          </p:cNvSpPr>
          <p:nvPr>
            <p:ph type="sldNum" idx="8"/>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B25D773A-7977-43DA-BE09-CF46F7A21F68}"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90" name="PlaceHolder 3"/>
          <p:cNvSpPr>
            <a:spLocks noGrp="1"/>
          </p:cNvSpPr>
          <p:nvPr>
            <p:ph type="dt" idx="9"/>
          </p:nvPr>
        </p:nvSpPr>
        <p:spPr>
          <a:xfrm>
            <a:off x="1891080" y="6388200"/>
            <a:ext cx="793440" cy="28152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9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129" name="Google Shape;102;p18"/>
          <p:cNvCxnSpPr/>
          <p:nvPr/>
        </p:nvCxnSpPr>
        <p:spPr>
          <a:xfrm>
            <a:off x="8574480" y="6409800"/>
            <a:ext cx="1080" cy="167760"/>
          </a:xfrm>
          <a:prstGeom prst="straightConnector1">
            <a:avLst/>
          </a:prstGeom>
          <a:ln w="9525">
            <a:solidFill>
              <a:srgbClr val="002a5c"/>
            </a:solidFill>
            <a:round/>
          </a:ln>
        </p:spPr>
      </p:cxnSp>
      <p:pic>
        <p:nvPicPr>
          <p:cNvPr id="130" name="Google Shape;103;p18" descr=""/>
          <p:cNvPicPr/>
          <p:nvPr/>
        </p:nvPicPr>
        <p:blipFill>
          <a:blip r:embed="rId2"/>
          <a:stretch/>
        </p:blipFill>
        <p:spPr>
          <a:xfrm>
            <a:off x="316800" y="6202440"/>
            <a:ext cx="1211760" cy="433800"/>
          </a:xfrm>
          <a:prstGeom prst="rect">
            <a:avLst/>
          </a:prstGeom>
          <a:ln w="0">
            <a:noFill/>
          </a:ln>
        </p:spPr>
      </p:pic>
      <p:pic>
        <p:nvPicPr>
          <p:cNvPr id="131" name="Google Shape;104;p18" descr=""/>
          <p:cNvPicPr/>
          <p:nvPr/>
        </p:nvPicPr>
        <p:blipFill>
          <a:blip r:embed="rId3"/>
          <a:stretch/>
        </p:blipFill>
        <p:spPr>
          <a:xfrm>
            <a:off x="0" y="0"/>
            <a:ext cx="9142920" cy="6856920"/>
          </a:xfrm>
          <a:prstGeom prst="rect">
            <a:avLst/>
          </a:prstGeom>
          <a:ln w="0">
            <a:noFill/>
          </a:ln>
        </p:spPr>
      </p:pic>
      <p:pic>
        <p:nvPicPr>
          <p:cNvPr id="132" name="Google Shape;107;p18" descr=""/>
          <p:cNvPicPr/>
          <p:nvPr/>
        </p:nvPicPr>
        <p:blipFill>
          <a:blip r:embed="rId4"/>
          <a:stretch/>
        </p:blipFill>
        <p:spPr>
          <a:xfrm>
            <a:off x="408240" y="5543640"/>
            <a:ext cx="2123280" cy="761040"/>
          </a:xfrm>
          <a:prstGeom prst="rect">
            <a:avLst/>
          </a:prstGeom>
          <a:ln w="0">
            <a:noFill/>
          </a:ln>
        </p:spPr>
      </p:pic>
      <p:sp>
        <p:nvSpPr>
          <p:cNvPr id="1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3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540000" y="360000"/>
            <a:ext cx="8228520" cy="1530000"/>
          </a:xfrm>
          <a:prstGeom prst="rect">
            <a:avLst/>
          </a:prstGeom>
          <a:noFill/>
          <a:ln w="0">
            <a:noFill/>
          </a:ln>
        </p:spPr>
        <p:txBody>
          <a:bodyPr lIns="0" rIns="0" tIns="0" bIns="0" anchor="ctr">
            <a:noAutofit/>
          </a:bodyPr>
          <a:p>
            <a:pPr indent="0">
              <a:lnSpc>
                <a:spcPct val="90000"/>
              </a:lnSpc>
              <a:buNone/>
              <a:tabLst>
                <a:tab algn="l" pos="0"/>
              </a:tabLst>
            </a:pPr>
            <a:r>
              <a:rPr b="1" lang="en-US" sz="4000" spc="-1" strike="noStrike">
                <a:solidFill>
                  <a:srgbClr val="002a5c"/>
                </a:solidFill>
                <a:latin typeface="Arial"/>
                <a:ea typeface="Arial"/>
              </a:rPr>
              <a:t>SYSTEMATIC LITERATURE REVIEW OF FREE AND OPEN SOURCE HARDWARE</a:t>
            </a:r>
            <a:endParaRPr b="0" lang="en-GB" sz="4000" spc="-1" strike="noStrike">
              <a:solidFill>
                <a:srgbClr val="000000"/>
              </a:solidFill>
              <a:latin typeface="Arial"/>
            </a:endParaRPr>
          </a:p>
        </p:txBody>
      </p:sp>
      <p:sp>
        <p:nvSpPr>
          <p:cNvPr id="178" name="Google Shape;161;p1"/>
          <p:cNvSpPr/>
          <p:nvPr/>
        </p:nvSpPr>
        <p:spPr>
          <a:xfrm>
            <a:off x="540000" y="1999440"/>
            <a:ext cx="7266600" cy="28108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US" sz="3000" spc="-1" strike="noStrike">
                <a:solidFill>
                  <a:schemeClr val="accent1"/>
                </a:solidFill>
                <a:latin typeface="Arial"/>
                <a:ea typeface="Arial"/>
              </a:rPr>
              <a:t>ECE 1785 / CSC 2130 – EMPERICAL SE</a:t>
            </a:r>
            <a:endParaRPr b="0" lang="en-GB" sz="3000" spc="-1" strike="noStrike">
              <a:solidFill>
                <a:srgbClr val="000000"/>
              </a:solidFill>
              <a:latin typeface="Arial"/>
            </a:endParaRPr>
          </a:p>
          <a:p>
            <a:pPr>
              <a:lnSpc>
                <a:spcPct val="100000"/>
              </a:lnSpc>
              <a:tabLst>
                <a:tab algn="l" pos="0"/>
              </a:tabLst>
            </a:pPr>
            <a:endParaRPr b="0" lang="en-GB" sz="2800" spc="-1" strike="noStrike">
              <a:solidFill>
                <a:srgbClr val="000000"/>
              </a:solidFill>
              <a:latin typeface="Arial"/>
            </a:endParaRPr>
          </a:p>
          <a:p>
            <a:pPr>
              <a:lnSpc>
                <a:spcPct val="100000"/>
              </a:lnSpc>
              <a:tabLst>
                <a:tab algn="l" pos="0"/>
              </a:tabLst>
            </a:pPr>
            <a:r>
              <a:rPr b="1" lang="en-US" sz="2800" spc="-1" strike="noStrike" u="sng">
                <a:solidFill>
                  <a:schemeClr val="accent1"/>
                </a:solidFill>
                <a:uFillTx/>
                <a:latin typeface="Arial"/>
                <a:ea typeface="Arial"/>
              </a:rPr>
              <a:t>GROUP 17</a:t>
            </a:r>
            <a:endParaRPr b="0" lang="en-GB" sz="28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ALI RAEISDANAEI</a:t>
            </a:r>
            <a:endParaRPr b="0" lang="en-GB" sz="26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JINGYUE ZHANG</a:t>
            </a:r>
            <a:endParaRPr b="0" lang="en-GB" sz="26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TIANTIAN LIN</a:t>
            </a:r>
            <a:endParaRPr b="0" lang="en-GB" sz="26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ZIQIAN QIU</a:t>
            </a:r>
            <a:r>
              <a:rPr b="1" lang="en-US" sz="2800" spc="-1" strike="noStrike">
                <a:solidFill>
                  <a:schemeClr val="accent1"/>
                </a:solidFill>
                <a:latin typeface="Arial"/>
                <a:ea typeface="Arial"/>
              </a:rPr>
              <a:t> </a:t>
            </a:r>
            <a:endParaRPr b="0" lang="en-GB" sz="2800" spc="-1" strike="noStrike">
              <a:solidFill>
                <a:srgbClr val="000000"/>
              </a:solidFill>
              <a:latin typeface="Arial"/>
            </a:endParaRPr>
          </a:p>
        </p:txBody>
      </p:sp>
      <p:pic>
        <p:nvPicPr>
          <p:cNvPr id="179" name="Google Shape;162;p1" descr=""/>
          <p:cNvPicPr/>
          <p:nvPr/>
        </p:nvPicPr>
        <p:blipFill>
          <a:blip r:embed="rId1"/>
          <a:stretch/>
        </p:blipFill>
        <p:spPr>
          <a:xfrm>
            <a:off x="4699080" y="3312000"/>
            <a:ext cx="4096800" cy="3558960"/>
          </a:xfrm>
          <a:prstGeom prst="rect">
            <a:avLst/>
          </a:prstGeom>
          <a:ln w="0">
            <a:noFill/>
          </a:ln>
        </p:spPr>
      </p:pic>
      <p:sp>
        <p:nvSpPr>
          <p:cNvPr id="180" name="PlaceHolder 2"/>
          <p:cNvSpPr>
            <a:spLocks noGrp="1"/>
          </p:cNvSpPr>
          <p:nvPr>
            <p:ph type="sldNum" idx="13"/>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51B25CC2-AFAA-40C4-8CC9-5FB8F563414C}"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630000" y="215280"/>
            <a:ext cx="8228520" cy="114408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chemeClr val="dk2"/>
                </a:solidFill>
                <a:latin typeface="Arial"/>
                <a:ea typeface="Arial"/>
              </a:rPr>
              <a:t>Select relevant studies for FOSH: </a:t>
            </a:r>
            <a:endParaRPr b="0" lang="en-GB" sz="3500" spc="-1" strike="noStrike">
              <a:solidFill>
                <a:srgbClr val="000000"/>
              </a:solidFill>
              <a:latin typeface="Arial"/>
            </a:endParaRPr>
          </a:p>
        </p:txBody>
      </p:sp>
      <p:sp>
        <p:nvSpPr>
          <p:cNvPr id="228" name="PlaceHolder 2"/>
          <p:cNvSpPr>
            <a:spLocks noGrp="1"/>
          </p:cNvSpPr>
          <p:nvPr>
            <p:ph type="sldNum" idx="22"/>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A9B4C4D0-9553-4D89-96B8-D90ED37E9BDD}"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
        <p:nvSpPr>
          <p:cNvPr id="229" name="Google Shape;241;g2107ad0a696_2_9"/>
          <p:cNvSpPr/>
          <p:nvPr/>
        </p:nvSpPr>
        <p:spPr>
          <a:xfrm>
            <a:off x="630000" y="2052360"/>
            <a:ext cx="8039880" cy="3996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endParaRPr b="0" lang="en-GB" sz="1400" spc="-1" strike="noStrike">
              <a:solidFill>
                <a:srgbClr val="000000"/>
              </a:solidFill>
              <a:latin typeface="Arial"/>
              <a:ea typeface="DejaVu Sans"/>
            </a:endParaRPr>
          </a:p>
        </p:txBody>
      </p:sp>
      <p:graphicFrame>
        <p:nvGraphicFramePr>
          <p:cNvPr id="230" name="Google Shape;242;g2107ad0a696_2_9"/>
          <p:cNvGraphicFramePr/>
          <p:nvPr/>
        </p:nvGraphicFramePr>
        <p:xfrm>
          <a:off x="840960" y="2542320"/>
          <a:ext cx="7184880" cy="1921680"/>
        </p:xfrm>
        <a:graphic>
          <a:graphicData uri="http://schemas.openxmlformats.org/drawingml/2006/table">
            <a:tbl>
              <a:tblPr/>
              <a:tblGrid>
                <a:gridCol w="1952640"/>
                <a:gridCol w="5232600"/>
              </a:tblGrid>
              <a:tr h="488160">
                <a:tc>
                  <a:txBody>
                    <a:bodyPr lIns="91080" rIns="91080" anchor="t">
                      <a:noAutofit/>
                    </a:bodyPr>
                    <a:p>
                      <a:pPr>
                        <a:lnSpc>
                          <a:spcPct val="100000"/>
                        </a:lnSpc>
                        <a:tabLst>
                          <a:tab algn="l" pos="0"/>
                        </a:tabLst>
                      </a:pPr>
                      <a:r>
                        <a:rPr b="0" lang="en-US" sz="1500" spc="-1" strike="noStrike">
                          <a:solidFill>
                            <a:schemeClr val="dk2"/>
                          </a:solidFill>
                          <a:latin typeface="Arial"/>
                          <a:ea typeface="Arial"/>
                        </a:rPr>
                        <a:t>Main Keywords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Derived Keywords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1433520">
                <a:tc>
                  <a:txBody>
                    <a:bodyPr lIns="91080" rIns="91080" anchor="t">
                      <a:noAutofit/>
                    </a:bodyPr>
                    <a:p>
                      <a:pPr>
                        <a:lnSpc>
                          <a:spcPct val="100000"/>
                        </a:lnSpc>
                        <a:tabLst>
                          <a:tab algn="l" pos="0"/>
                        </a:tabLst>
                      </a:pPr>
                      <a:r>
                        <a:rPr b="0" lang="en-US" sz="1500" spc="-1" strike="noStrike">
                          <a:solidFill>
                            <a:schemeClr val="dk2"/>
                          </a:solidFill>
                          <a:latin typeface="Arial"/>
                          <a:ea typeface="Arial"/>
                        </a:rPr>
                        <a:t>Free and Open source Hardware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FOSH, Open Hardware, free and open source hardware, Free and Open Source Software, Open source product development, open source, open innovation, open source innovation, open design</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231" name="Google Shape;243;g2107ad0a696_2_9"/>
          <p:cNvSpPr/>
          <p:nvPr/>
        </p:nvSpPr>
        <p:spPr>
          <a:xfrm>
            <a:off x="847080" y="4463280"/>
            <a:ext cx="7178400" cy="410760"/>
          </a:xfrm>
          <a:prstGeom prst="rect">
            <a:avLst/>
          </a:prstGeom>
          <a:noFill/>
          <a:ln w="0">
            <a:noFill/>
          </a:ln>
        </p:spPr>
        <p:style>
          <a:lnRef idx="0"/>
          <a:fillRef idx="0"/>
          <a:effectRef idx="0"/>
          <a:fontRef idx="minor"/>
        </p:style>
        <p:txBody>
          <a:bodyPr lIns="90000" rIns="90000" tIns="91440" bIns="91440" anchor="b">
            <a:spAutoFit/>
          </a:bodyPr>
          <a:p>
            <a:pPr>
              <a:lnSpc>
                <a:spcPct val="100000"/>
              </a:lnSpc>
              <a:tabLst>
                <a:tab algn="l" pos="0"/>
              </a:tabLst>
            </a:pPr>
            <a:r>
              <a:rPr b="0" lang="en-US" sz="1500" spc="-1" strike="noStrike">
                <a:solidFill>
                  <a:schemeClr val="dk2"/>
                </a:solidFill>
                <a:latin typeface="Arial"/>
                <a:ea typeface="Arial"/>
              </a:rPr>
              <a:t>Table 1. Keywords for identifying the FOSH Literature</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32" name="PlaceHolder 1"/>
          <p:cNvSpPr>
            <a:spLocks noGrp="1"/>
          </p:cNvSpPr>
          <p:nvPr>
            <p:ph type="sldNum" idx="23"/>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F1182967-4CC4-4C20-9325-00845D0806B3}"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
        <p:nvSpPr>
          <p:cNvPr id="233" name="Google Shape;249;g2107ad0a696_3_0"/>
          <p:cNvSpPr/>
          <p:nvPr/>
        </p:nvSpPr>
        <p:spPr>
          <a:xfrm>
            <a:off x="630000" y="2052360"/>
            <a:ext cx="8039880" cy="3996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endParaRPr b="0" lang="en-GB" sz="1400" spc="-1" strike="noStrike">
              <a:solidFill>
                <a:srgbClr val="000000"/>
              </a:solidFill>
              <a:latin typeface="Arial"/>
              <a:ea typeface="DejaVu Sans"/>
            </a:endParaRPr>
          </a:p>
        </p:txBody>
      </p:sp>
      <p:graphicFrame>
        <p:nvGraphicFramePr>
          <p:cNvPr id="234" name="Google Shape;250;g2107ad0a696_3_0"/>
          <p:cNvGraphicFramePr/>
          <p:nvPr/>
        </p:nvGraphicFramePr>
        <p:xfrm>
          <a:off x="829440" y="1406520"/>
          <a:ext cx="7765920" cy="4149360"/>
        </p:xfrm>
        <a:graphic>
          <a:graphicData uri="http://schemas.openxmlformats.org/drawingml/2006/table">
            <a:tbl>
              <a:tblPr/>
              <a:tblGrid>
                <a:gridCol w="580680"/>
                <a:gridCol w="507600"/>
                <a:gridCol w="6678000"/>
              </a:tblGrid>
              <a:tr h="421200">
                <a:tc>
                  <a:txBody>
                    <a:bodyPr lIns="91080" rIns="91080" anchor="t">
                      <a:noAutofit/>
                    </a:bodyPr>
                    <a:p>
                      <a:pPr>
                        <a:lnSpc>
                          <a:spcPct val="100000"/>
                        </a:lnSpc>
                        <a:tabLst>
                          <a:tab algn="l" pos="0"/>
                        </a:tabLst>
                      </a:pPr>
                      <a:r>
                        <a:rPr b="0" lang="en-US" sz="1500" spc="-1" strike="noStrike">
                          <a:solidFill>
                            <a:schemeClr val="dk2"/>
                          </a:solidFill>
                          <a:latin typeface="Arial"/>
                          <a:ea typeface="Arial"/>
                        </a:rPr>
                        <a:t>I/E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No.</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Criteria</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86440">
                <a:tc>
                  <a:txBody>
                    <a:bodyPr lIns="91080" rIns="91080" anchor="t">
                      <a:noAutofit/>
                    </a:bodyPr>
                    <a:p>
                      <a:pPr>
                        <a:lnSpc>
                          <a:spcPct val="100000"/>
                        </a:lnSpc>
                        <a:tabLst>
                          <a:tab algn="l" pos="0"/>
                        </a:tabLst>
                      </a:pPr>
                      <a:r>
                        <a:rPr b="0" lang="en-US" sz="1500" spc="-1" strike="noStrike">
                          <a:solidFill>
                            <a:schemeClr val="dk2"/>
                          </a:solidFill>
                          <a:latin typeface="Arial"/>
                          <a:ea typeface="Arial"/>
                        </a:rPr>
                        <a:t>I</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1</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Include peer-reviewed primary studies that are relevant to FOSH (cross-checking and validation needed for such studies).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86440">
                <a:tc>
                  <a:txBody>
                    <a:bodyPr lIns="91080" rIns="91080" anchor="t">
                      <a:noAutofit/>
                    </a:bodyPr>
                    <a:p>
                      <a:pPr>
                        <a:lnSpc>
                          <a:spcPct val="100000"/>
                        </a:lnSpc>
                        <a:tabLst>
                          <a:tab algn="l" pos="0"/>
                        </a:tabLst>
                      </a:pPr>
                      <a:r>
                        <a:rPr b="0" lang="en-US" sz="1500" spc="-1" strike="noStrike">
                          <a:solidFill>
                            <a:schemeClr val="dk2"/>
                          </a:solidFill>
                          <a:latin typeface="Arial"/>
                          <a:ea typeface="Arial"/>
                        </a:rPr>
                        <a:t>I</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2</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If there are multiple relevant studies that report the same research, theninclude the longest study only and exclude the rest of them.</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795960">
                <a:tc>
                  <a:txBody>
                    <a:bodyPr lIns="91080" r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1</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Exclude tables of contents, editorials, white papers, commentaries, extended abstracts, communications, books, tutorials, non-peer reviewed papers, and duplicate papers.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86440">
                <a:tc>
                  <a:txBody>
                    <a:bodyPr lIns="91080" r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2</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Exclude short papers that have fewer than six pages if they are in a single-column format.</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76920">
                <a:tc>
                  <a:txBody>
                    <a:bodyPr lIns="91080" r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3</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Exclude reviews or secondary studies.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795960">
                <a:tc>
                  <a:txBody>
                    <a:bodyPr lIns="91080" r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4</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anchor="t">
                      <a:noAutofit/>
                    </a:bodyPr>
                    <a:p>
                      <a:pPr>
                        <a:lnSpc>
                          <a:spcPct val="100000"/>
                        </a:lnSpc>
                        <a:tabLst>
                          <a:tab algn="l" pos="0"/>
                        </a:tabLst>
                      </a:pPr>
                      <a:r>
                        <a:rPr b="0" lang="en-US" sz="1500" spc="-1" strike="noStrike">
                          <a:solidFill>
                            <a:schemeClr val="dk2"/>
                          </a:solidFill>
                          <a:latin typeface="Arial"/>
                          <a:ea typeface="Arial"/>
                        </a:rPr>
                        <a:t>Exclude papers that are not relevant to FOSH based on title, abstract,keywords,introduction, and conclusion (cross-checking and validation needed for such papers).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235" name="Google Shape;251;g2107ad0a696_3_0"/>
          <p:cNvSpPr/>
          <p:nvPr/>
        </p:nvSpPr>
        <p:spPr>
          <a:xfrm>
            <a:off x="829440" y="5673960"/>
            <a:ext cx="7178400" cy="410760"/>
          </a:xfrm>
          <a:prstGeom prst="rect">
            <a:avLst/>
          </a:prstGeom>
          <a:noFill/>
          <a:ln w="0">
            <a:noFill/>
          </a:ln>
        </p:spPr>
        <p:style>
          <a:lnRef idx="0"/>
          <a:fillRef idx="0"/>
          <a:effectRef idx="0"/>
          <a:fontRef idx="minor"/>
        </p:style>
        <p:txBody>
          <a:bodyPr lIns="90000" rIns="90000" tIns="91440" bIns="91440" anchor="b">
            <a:spAutoFit/>
          </a:bodyPr>
          <a:p>
            <a:pPr>
              <a:lnSpc>
                <a:spcPct val="100000"/>
              </a:lnSpc>
              <a:tabLst>
                <a:tab algn="l" pos="0"/>
              </a:tabLst>
            </a:pPr>
            <a:r>
              <a:rPr b="0" lang="en-US" sz="1500" spc="-1" strike="noStrike">
                <a:solidFill>
                  <a:schemeClr val="dk2"/>
                </a:solidFill>
                <a:latin typeface="Arial"/>
                <a:ea typeface="Arial"/>
              </a:rPr>
              <a:t>Table 2. Inclusion (l) and Exclusion (E) Criteria for Selecting Relevant Studies</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p:nvPr>
        </p:nvSpPr>
        <p:spPr>
          <a:xfrm>
            <a:off x="457200" y="1604520"/>
            <a:ext cx="8228520" cy="3976560"/>
          </a:xfrm>
          <a:prstGeom prst="rect">
            <a:avLst/>
          </a:prstGeom>
          <a:noFill/>
          <a:ln w="0">
            <a:noFill/>
          </a:ln>
        </p:spPr>
        <p:txBody>
          <a:bodyPr lIns="90000" rIns="90000" tIns="45000" bIns="45000" anchor="t">
            <a:noAutofit/>
          </a:bodyPr>
          <a:p>
            <a:pPr marL="271800" indent="-271800">
              <a:lnSpc>
                <a:spcPct val="90000"/>
              </a:lnSpc>
              <a:buClr>
                <a:srgbClr val="002a5c"/>
              </a:buClr>
              <a:buFont typeface="Arial"/>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A</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Symbol"/>
              <a:buChar char=""/>
            </a:pPr>
            <a:r>
              <a:rPr b="0" lang="en-US" sz="2600" spc="-1" strike="noStrike">
                <a:solidFill>
                  <a:srgbClr val="002a5c"/>
                </a:solidFill>
                <a:latin typeface="Arial"/>
                <a:ea typeface="Arial"/>
              </a:rPr>
              <a:t>Creative Commons license is used far more than any others</a:t>
            </a:r>
            <a:endParaRPr b="0" lang="en-GB" sz="2600" spc="-1" strike="noStrike">
              <a:solidFill>
                <a:srgbClr val="000000"/>
              </a:solidFill>
              <a:latin typeface="Arial"/>
            </a:endParaRPr>
          </a:p>
          <a:p>
            <a:pPr marL="271800" indent="-271800">
              <a:lnSpc>
                <a:spcPct val="100000"/>
              </a:lnSpc>
              <a:spcBef>
                <a:spcPts val="1417"/>
              </a:spcBef>
              <a:buClr>
                <a:srgbClr val="002a5c"/>
              </a:buClr>
              <a:buFont typeface="Arial"/>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B</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Symbol"/>
              <a:buChar char=""/>
            </a:pPr>
            <a:r>
              <a:rPr b="0" lang="en-US" sz="2600" spc="-1" strike="noStrike">
                <a:solidFill>
                  <a:srgbClr val="002a5c"/>
                </a:solidFill>
                <a:latin typeface="Arial"/>
                <a:ea typeface="Arial"/>
              </a:rPr>
              <a:t>Limited to what can be built by non-Industrial practitioners</a:t>
            </a:r>
            <a:endParaRPr b="0" lang="en-GB" sz="2600" spc="-1" strike="noStrike">
              <a:solidFill>
                <a:srgbClr val="000000"/>
              </a:solidFill>
              <a:latin typeface="Arial"/>
            </a:endParaRPr>
          </a:p>
          <a:p>
            <a:pPr marL="271800" indent="-271800">
              <a:lnSpc>
                <a:spcPct val="100000"/>
              </a:lnSpc>
              <a:spcBef>
                <a:spcPts val="1417"/>
              </a:spcBef>
              <a:buClr>
                <a:srgbClr val="002a5c"/>
              </a:buClr>
              <a:buFont typeface="Arial"/>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C</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Symbol"/>
              <a:buChar char=""/>
            </a:pPr>
            <a:r>
              <a:rPr b="0" lang="en-US" sz="2600" spc="-1" strike="noStrike">
                <a:solidFill>
                  <a:srgbClr val="002a5c"/>
                </a:solidFill>
                <a:latin typeface="Arial"/>
                <a:ea typeface="Arial"/>
              </a:rPr>
              <a:t>Smaller and tighter networks</a:t>
            </a:r>
            <a:endParaRPr b="0" lang="en-GB" sz="2600" spc="-1" strike="noStrike">
              <a:solidFill>
                <a:srgbClr val="000000"/>
              </a:solidFill>
              <a:latin typeface="Arial"/>
            </a:endParaRPr>
          </a:p>
        </p:txBody>
      </p:sp>
      <p:sp>
        <p:nvSpPr>
          <p:cNvPr id="237" name="PlaceHolder 2"/>
          <p:cNvSpPr>
            <a:spLocks noGrp="1"/>
          </p:cNvSpPr>
          <p:nvPr>
            <p:ph type="title"/>
          </p:nvPr>
        </p:nvSpPr>
        <p:spPr>
          <a:xfrm>
            <a:off x="457200" y="273600"/>
            <a:ext cx="8228520" cy="114408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Anticipated Results</a:t>
            </a:r>
            <a:endParaRPr b="0" lang="en-GB" sz="3500" spc="-1" strike="noStrike">
              <a:solidFill>
                <a:srgbClr val="000000"/>
              </a:solidFill>
              <a:latin typeface="Arial"/>
            </a:endParaRPr>
          </a:p>
        </p:txBody>
      </p:sp>
      <p:sp>
        <p:nvSpPr>
          <p:cNvPr id="238" name="PlaceHolder 3"/>
          <p:cNvSpPr>
            <a:spLocks noGrp="1"/>
          </p:cNvSpPr>
          <p:nvPr>
            <p:ph type="sldNum" idx="24"/>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872AD532-5AE2-4F0E-816B-ACC008587436}"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314640" y="1171080"/>
            <a:ext cx="3600360" cy="2400480"/>
          </a:xfrm>
          <a:prstGeom prst="rect">
            <a:avLst/>
          </a:prstGeom>
          <a:noFill/>
          <a:ln w="0">
            <a:noFill/>
          </a:ln>
        </p:spPr>
        <p:txBody>
          <a:bodyPr lIns="0" rIns="0" tIns="0" bIns="0" anchor="b">
            <a:noAutofit/>
          </a:bodyPr>
          <a:p>
            <a:pPr indent="0">
              <a:lnSpc>
                <a:spcPct val="90000"/>
              </a:lnSpc>
              <a:buNone/>
              <a:tabLst>
                <a:tab algn="l" pos="0"/>
              </a:tabLst>
            </a:pPr>
            <a:br>
              <a:rPr sz="4000"/>
            </a:br>
            <a:r>
              <a:rPr b="1" lang="en-US" sz="4000" spc="-1" strike="noStrike">
                <a:solidFill>
                  <a:srgbClr val="002a5c"/>
                </a:solidFill>
                <a:latin typeface="Arial"/>
                <a:ea typeface="Arial"/>
              </a:rPr>
              <a:t>THANK YOU</a:t>
            </a:r>
            <a:br>
              <a:rPr sz="4000"/>
            </a:br>
            <a:br>
              <a:rPr sz="4000"/>
            </a:br>
            <a:r>
              <a:rPr b="1" lang="en-US" sz="4000" spc="-1" strike="noStrike">
                <a:solidFill>
                  <a:srgbClr val="002a5c"/>
                </a:solidFill>
                <a:latin typeface="Arial"/>
                <a:ea typeface="Arial"/>
              </a:rPr>
              <a:t>QUESTIONS &amp; ANSWERS</a:t>
            </a:r>
            <a:endParaRPr b="0" lang="en-GB" sz="4000" spc="-1" strike="noStrike">
              <a:solidFill>
                <a:srgbClr val="000000"/>
              </a:solidFill>
              <a:latin typeface="Arial"/>
            </a:endParaRPr>
          </a:p>
        </p:txBody>
      </p:sp>
      <p:sp>
        <p:nvSpPr>
          <p:cNvPr id="240" name="PlaceHolder 2"/>
          <p:cNvSpPr>
            <a:spLocks noGrp="1"/>
          </p:cNvSpPr>
          <p:nvPr>
            <p:ph type="sldNum" idx="25"/>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87A13C76-4AD8-4A05-B9FC-F6E731AECE6B}"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1" name="PlaceHolder 1"/>
          <p:cNvSpPr>
            <a:spLocks noGrp="1"/>
          </p:cNvSpPr>
          <p:nvPr>
            <p:ph/>
          </p:nvPr>
        </p:nvSpPr>
        <p:spPr>
          <a:xfrm>
            <a:off x="316800" y="1452240"/>
            <a:ext cx="3806640" cy="4552200"/>
          </a:xfrm>
          <a:prstGeom prst="rect">
            <a:avLst/>
          </a:prstGeom>
          <a:noFill/>
          <a:ln w="0">
            <a:noFill/>
          </a:ln>
        </p:spPr>
        <p:txBody>
          <a:bodyPr lIns="90000" rIns="90000" tIns="45000" bIns="45000" anchor="t">
            <a:noAutofit/>
          </a:bodyPr>
          <a:p>
            <a:pPr marL="171360" indent="-177840">
              <a:lnSpc>
                <a:spcPct val="90000"/>
              </a:lnSpc>
              <a:buClr>
                <a:srgbClr val="002a5c"/>
              </a:buClr>
              <a:buFont typeface="Arial"/>
              <a:buChar char="•"/>
            </a:pPr>
            <a:r>
              <a:rPr b="0" lang="en-US" sz="2800" spc="-1" strike="noStrike">
                <a:solidFill>
                  <a:srgbClr val="002a5c"/>
                </a:solidFill>
                <a:latin typeface="Arial"/>
                <a:ea typeface="Arial"/>
              </a:rPr>
              <a:t>Motivation</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Research Questions</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Study Method</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Anticipated Results</a:t>
            </a:r>
            <a:endParaRPr b="0" lang="en-GB" sz="2800" spc="-1" strike="noStrike">
              <a:solidFill>
                <a:srgbClr val="000000"/>
              </a:solidFill>
              <a:latin typeface="Arial"/>
            </a:endParaRPr>
          </a:p>
        </p:txBody>
      </p:sp>
      <p:sp>
        <p:nvSpPr>
          <p:cNvPr id="182" name="PlaceHolder 2"/>
          <p:cNvSpPr>
            <a:spLocks noGrp="1"/>
          </p:cNvSpPr>
          <p:nvPr>
            <p:ph type="title"/>
          </p:nvPr>
        </p:nvSpPr>
        <p:spPr>
          <a:xfrm>
            <a:off x="316800" y="305280"/>
            <a:ext cx="7131240" cy="87840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AGENDA</a:t>
            </a:r>
            <a:endParaRPr b="0" lang="en-GB" sz="3500" spc="-1" strike="noStrike">
              <a:solidFill>
                <a:srgbClr val="000000"/>
              </a:solidFill>
              <a:latin typeface="Arial"/>
            </a:endParaRPr>
          </a:p>
        </p:txBody>
      </p:sp>
      <p:sp>
        <p:nvSpPr>
          <p:cNvPr id="183" name="PlaceHolder 3"/>
          <p:cNvSpPr>
            <a:spLocks noGrp="1"/>
          </p:cNvSpPr>
          <p:nvPr>
            <p:ph type="sldNum" idx="14"/>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84900971-8A76-4E67-9A4D-12FD04FEF970}"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6800" y="305280"/>
            <a:ext cx="8508240" cy="96948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rPr>
              <a:t>FOSS</a:t>
            </a:r>
            <a:r>
              <a:rPr b="1" lang="en-US" sz="3000" spc="-1" strike="noStrike">
                <a:solidFill>
                  <a:srgbClr val="002a5c"/>
                </a:solidFill>
                <a:latin typeface="Arial"/>
                <a:ea typeface="Arial"/>
              </a:rPr>
              <a:t> </a:t>
            </a:r>
            <a:r>
              <a:rPr b="1" lang="en-US" sz="2400" spc="-1" strike="noStrike">
                <a:solidFill>
                  <a:srgbClr val="002a5c"/>
                </a:solidFill>
                <a:latin typeface="Arial"/>
                <a:ea typeface="Arial"/>
              </a:rPr>
              <a:t>(FREE &amp; OPEN SOURCE SOFTWARE)</a:t>
            </a:r>
            <a:endParaRPr b="0" lang="en-GB" sz="2400" spc="-1" strike="noStrike">
              <a:solidFill>
                <a:srgbClr val="000000"/>
              </a:solidFill>
              <a:latin typeface="Arial"/>
            </a:endParaRPr>
          </a:p>
        </p:txBody>
      </p:sp>
      <p:sp>
        <p:nvSpPr>
          <p:cNvPr id="185" name="PlaceHolder 2"/>
          <p:cNvSpPr>
            <a:spLocks noGrp="1"/>
          </p:cNvSpPr>
          <p:nvPr>
            <p:ph/>
          </p:nvPr>
        </p:nvSpPr>
        <p:spPr>
          <a:xfrm>
            <a:off x="316800" y="1452240"/>
            <a:ext cx="8353080" cy="5304600"/>
          </a:xfrm>
          <a:prstGeom prst="rect">
            <a:avLst/>
          </a:prstGeom>
          <a:noFill/>
          <a:ln w="0">
            <a:noFill/>
          </a:ln>
        </p:spPr>
        <p:txBody>
          <a:bodyPr lIns="0" rIns="0" tIns="0" bIns="0" anchor="t">
            <a:noAutofit/>
          </a:bodyPr>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Four Principles</a:t>
            </a:r>
            <a:r>
              <a:rPr b="0" lang="en-US" sz="2800" spc="-1" strike="noStrike" baseline="33000">
                <a:solidFill>
                  <a:srgbClr val="002a5c"/>
                </a:solidFill>
                <a:latin typeface="Arial"/>
                <a:ea typeface="Arial"/>
              </a:rPr>
              <a:t>1</a:t>
            </a:r>
            <a:r>
              <a:rPr b="0" lang="en-US" sz="2800" spc="-1" strike="noStrike">
                <a:solidFill>
                  <a:srgbClr val="002a5c"/>
                </a:solidFill>
                <a:latin typeface="Arial"/>
                <a:ea typeface="Arial"/>
              </a:rPr>
              <a:t>, the freedom to</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run the program</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study and change program</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redistribute program</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distribute modified program</a:t>
            </a:r>
            <a:endParaRPr b="0" lang="en-GB" sz="2800" spc="-1" strike="noStrike">
              <a:solidFill>
                <a:srgbClr val="000000"/>
              </a:solidFill>
              <a:latin typeface="Arial"/>
            </a:endParaRPr>
          </a:p>
          <a:p>
            <a:pPr marL="171360" indent="-177840">
              <a:lnSpc>
                <a:spcPct val="100000"/>
              </a:lnSpc>
              <a:spcBef>
                <a:spcPts val="1417"/>
              </a:spcBef>
              <a:buClr>
                <a:srgbClr val="002a5c"/>
              </a:buClr>
              <a:buFont typeface="Arial"/>
              <a:buChar char="•"/>
            </a:pPr>
            <a:r>
              <a:rPr b="0" lang="en-GB" sz="2800" spc="-1" strike="noStrike">
                <a:solidFill>
                  <a:srgbClr val="002a5c"/>
                </a:solidFill>
                <a:latin typeface="Arial"/>
                <a:ea typeface="Arial"/>
              </a:rPr>
              <a:t>Biggest benefit:</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GB" sz="2800" spc="-1" strike="noStrike">
                <a:solidFill>
                  <a:srgbClr val="002a5c"/>
                </a:solidFill>
                <a:latin typeface="Arial"/>
                <a:ea typeface="Arial"/>
              </a:rPr>
              <a:t>Social: Democratisation</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Technological: Innovation</a:t>
            </a:r>
            <a:endParaRPr b="0" lang="en-GB" sz="2800" spc="-1" strike="noStrike">
              <a:solidFill>
                <a:srgbClr val="000000"/>
              </a:solidFill>
              <a:latin typeface="Arial"/>
            </a:endParaRPr>
          </a:p>
        </p:txBody>
      </p:sp>
      <p:sp>
        <p:nvSpPr>
          <p:cNvPr id="186" name="Google Shape;178;p3"/>
          <p:cNvSpPr/>
          <p:nvPr/>
        </p:nvSpPr>
        <p:spPr>
          <a:xfrm>
            <a:off x="2018880" y="6316200"/>
            <a:ext cx="6421680" cy="5407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600" spc="-1" strike="noStrike">
                <a:solidFill>
                  <a:srgbClr val="000000"/>
                </a:solidFill>
                <a:latin typeface="Arial"/>
                <a:ea typeface="Arial"/>
              </a:rPr>
              <a:t>[1] Richard Stallman. </a:t>
            </a:r>
            <a:r>
              <a:rPr b="0" i="1" lang="en-US" sz="1600" spc="-1" strike="noStrike">
                <a:solidFill>
                  <a:srgbClr val="000000"/>
                </a:solidFill>
                <a:latin typeface="Arial"/>
                <a:ea typeface="Arial"/>
              </a:rPr>
              <a:t>Free software free society: Selected essays of Richard M. Stallman</a:t>
            </a:r>
            <a:r>
              <a:rPr b="0" lang="en-US" sz="1600" spc="-1" strike="noStrike">
                <a:solidFill>
                  <a:srgbClr val="000000"/>
                </a:solidFill>
                <a:latin typeface="Arial"/>
                <a:ea typeface="Arial"/>
              </a:rPr>
              <a:t>. Vol. 3. Free Software Foundation, 2015</a:t>
            </a:r>
            <a:endParaRPr b="0" lang="en-GB" sz="1600" spc="-1" strike="noStrike">
              <a:solidFill>
                <a:srgbClr val="000000"/>
              </a:solidFill>
              <a:latin typeface="Arial"/>
            </a:endParaRPr>
          </a:p>
        </p:txBody>
      </p:sp>
      <p:sp>
        <p:nvSpPr>
          <p:cNvPr id="187" name="PlaceHolder 3"/>
          <p:cNvSpPr>
            <a:spLocks noGrp="1"/>
          </p:cNvSpPr>
          <p:nvPr>
            <p:ph type="sldNum" idx="15"/>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68655636-3450-4485-AC8E-2175464FCC3A}"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pic>
        <p:nvPicPr>
          <p:cNvPr id="188" name="" descr=""/>
          <p:cNvPicPr/>
          <p:nvPr/>
        </p:nvPicPr>
        <p:blipFill>
          <a:blip r:embed="rId1"/>
          <a:stretch/>
        </p:blipFill>
        <p:spPr>
          <a:xfrm>
            <a:off x="7634160" y="4963680"/>
            <a:ext cx="841320" cy="9968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16800" y="305280"/>
            <a:ext cx="8508240" cy="96948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FOSH</a:t>
            </a:r>
            <a:r>
              <a:rPr b="1" lang="en-US" sz="3000" spc="-1" strike="noStrike">
                <a:solidFill>
                  <a:srgbClr val="002a5c"/>
                </a:solidFill>
                <a:latin typeface="Arial"/>
                <a:ea typeface="Arial"/>
              </a:rPr>
              <a:t> </a:t>
            </a:r>
            <a:r>
              <a:rPr b="1" lang="en-US" sz="2400" spc="-1" strike="noStrike">
                <a:solidFill>
                  <a:srgbClr val="002a5c"/>
                </a:solidFill>
                <a:latin typeface="Arial"/>
                <a:ea typeface="Arial"/>
              </a:rPr>
              <a:t>(FREE &amp; OPEN SOURCE Hardware)</a:t>
            </a:r>
            <a:endParaRPr b="0" lang="en-GB" sz="2400" spc="-1" strike="noStrike">
              <a:solidFill>
                <a:srgbClr val="000000"/>
              </a:solidFill>
              <a:latin typeface="Arial"/>
            </a:endParaRPr>
          </a:p>
        </p:txBody>
      </p:sp>
      <p:sp>
        <p:nvSpPr>
          <p:cNvPr id="190" name="PlaceHolder 2"/>
          <p:cNvSpPr>
            <a:spLocks noGrp="1"/>
          </p:cNvSpPr>
          <p:nvPr>
            <p:ph/>
          </p:nvPr>
        </p:nvSpPr>
        <p:spPr>
          <a:xfrm>
            <a:off x="316800" y="1452240"/>
            <a:ext cx="8353080" cy="4603320"/>
          </a:xfrm>
          <a:prstGeom prst="rect">
            <a:avLst/>
          </a:prstGeom>
          <a:noFill/>
          <a:ln w="0">
            <a:noFill/>
          </a:ln>
        </p:spPr>
        <p:txBody>
          <a:bodyPr lIns="0" rIns="0" tIns="0" bIns="0" anchor="t">
            <a:noAutofit/>
          </a:bodyPr>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Follows the same principles as FOSS</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FOSH is anything that is needed to exercise these four principles</a:t>
            </a:r>
            <a:r>
              <a:rPr b="0" lang="en-US" sz="2800" spc="-1" strike="noStrike" baseline="33000">
                <a:solidFill>
                  <a:srgbClr val="002a5c"/>
                </a:solidFill>
                <a:latin typeface="Arial"/>
                <a:ea typeface="Arial"/>
              </a:rPr>
              <a:t>1</a:t>
            </a:r>
            <a:r>
              <a:rPr b="0" lang="en-US" sz="2800" spc="-1" strike="noStrike">
                <a:solidFill>
                  <a:srgbClr val="002a5c"/>
                </a:solidFill>
                <a:latin typeface="Arial"/>
                <a:ea typeface="Arial"/>
              </a:rPr>
              <a:t>:</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Blueprints</a:t>
            </a:r>
            <a:endParaRPr b="0" lang="en-GB"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0" lang="en-US" sz="2800" spc="-1" strike="noStrike">
                <a:solidFill>
                  <a:srgbClr val="002a5c"/>
                </a:solidFill>
                <a:latin typeface="Arial"/>
                <a:ea typeface="Arial"/>
              </a:rPr>
              <a:t>Design files </a:t>
            </a:r>
            <a:endParaRPr b="0" lang="en-GB" sz="2800" spc="-1" strike="noStrike">
              <a:solidFill>
                <a:srgbClr val="000000"/>
              </a:solidFill>
              <a:latin typeface="Arial"/>
            </a:endParaRPr>
          </a:p>
        </p:txBody>
      </p:sp>
      <p:sp>
        <p:nvSpPr>
          <p:cNvPr id="191" name="Google Shape;178;p 1"/>
          <p:cNvSpPr/>
          <p:nvPr/>
        </p:nvSpPr>
        <p:spPr>
          <a:xfrm>
            <a:off x="2018880" y="6055920"/>
            <a:ext cx="6421680" cy="5407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600" spc="-1" strike="noStrike">
                <a:solidFill>
                  <a:srgbClr val="000000"/>
                </a:solidFill>
                <a:latin typeface="Arial"/>
                <a:ea typeface="Arial"/>
              </a:rPr>
              <a:t>[1] Rafaella Antoniou et al. “Defining success in Open Source Hardware Development Projects:A Survey of Practitioners”. In: Design Science 8 (2022). doi: 10.1017/dsj.2021.30.</a:t>
            </a:r>
            <a:endParaRPr b="0" lang="en-GB" sz="1600" spc="-1" strike="noStrike">
              <a:solidFill>
                <a:srgbClr val="000000"/>
              </a:solidFill>
              <a:latin typeface="Arial"/>
            </a:endParaRPr>
          </a:p>
        </p:txBody>
      </p:sp>
      <p:sp>
        <p:nvSpPr>
          <p:cNvPr id="192" name="PlaceHolder 3"/>
          <p:cNvSpPr>
            <a:spLocks noGrp="1"/>
          </p:cNvSpPr>
          <p:nvPr>
            <p:ph type="sldNum" idx="16"/>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5EEF19AC-AA94-45DD-BB93-AAFFF9FABF7F}"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pic>
        <p:nvPicPr>
          <p:cNvPr id="193" name="" descr=""/>
          <p:cNvPicPr/>
          <p:nvPr/>
        </p:nvPicPr>
        <p:blipFill>
          <a:blip r:embed="rId1"/>
          <a:stretch/>
        </p:blipFill>
        <p:spPr>
          <a:xfrm>
            <a:off x="5596200" y="3219480"/>
            <a:ext cx="2666160" cy="2666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879480"/>
            <a:ext cx="8228520" cy="614880"/>
          </a:xfrm>
          <a:prstGeom prst="rect">
            <a:avLst/>
          </a:prstGeom>
          <a:noFill/>
          <a:ln w="0">
            <a:noFill/>
          </a:ln>
        </p:spPr>
        <p:txBody>
          <a:bodyPr lIns="90000" rIns="90000" tIns="45000" bIns="45000" anchor="b">
            <a:normAutofit fontScale="87000"/>
          </a:bodyPr>
          <a:p>
            <a:pPr indent="0">
              <a:lnSpc>
                <a:spcPct val="90000"/>
              </a:lnSpc>
              <a:buNone/>
              <a:tabLst>
                <a:tab algn="l" pos="0"/>
              </a:tabLst>
            </a:pPr>
            <a:r>
              <a:rPr b="1" lang="en-US" sz="3500" spc="-1" strike="noStrike">
                <a:solidFill>
                  <a:srgbClr val="002a5c"/>
                </a:solidFill>
                <a:latin typeface="Arial"/>
                <a:ea typeface="Arial"/>
              </a:rPr>
              <a:t>Main Motivation &amp; Anticipated Significance</a:t>
            </a:r>
            <a:endParaRPr b="0" lang="en-GB" sz="3500" spc="-1" strike="noStrike">
              <a:solidFill>
                <a:srgbClr val="000000"/>
              </a:solidFill>
              <a:latin typeface="Arial"/>
            </a:endParaRPr>
          </a:p>
        </p:txBody>
      </p:sp>
      <p:sp>
        <p:nvSpPr>
          <p:cNvPr id="195" name="PlaceHolder 2"/>
          <p:cNvSpPr>
            <a:spLocks noGrp="1"/>
          </p:cNvSpPr>
          <p:nvPr>
            <p:ph/>
          </p:nvPr>
        </p:nvSpPr>
        <p:spPr>
          <a:xfrm>
            <a:off x="457200" y="1679400"/>
            <a:ext cx="8228520" cy="3901680"/>
          </a:xfrm>
          <a:prstGeom prst="rect">
            <a:avLst/>
          </a:prstGeom>
          <a:noFill/>
          <a:ln w="0">
            <a:noFill/>
          </a:ln>
        </p:spPr>
        <p:txBody>
          <a:bodyPr lIns="0" rIns="0" tIns="0" bIns="0" anchor="t">
            <a:noAutofit/>
          </a:bodyPr>
          <a:p>
            <a:pPr indent="0">
              <a:lnSpc>
                <a:spcPct val="90000"/>
              </a:lnSpc>
              <a:buNone/>
              <a:tabLst>
                <a:tab algn="l" pos="0"/>
              </a:tabLst>
            </a:pPr>
            <a:endParaRPr b="0" lang="en-GB" sz="2800" spc="-1" strike="noStrike">
              <a:solidFill>
                <a:srgbClr val="000000"/>
              </a:solidFill>
              <a:latin typeface="Arial"/>
            </a:endParaRPr>
          </a:p>
          <a:p>
            <a:pPr marL="271800" indent="-282240">
              <a:lnSpc>
                <a:spcPct val="90000"/>
              </a:lnSpc>
              <a:buClr>
                <a:srgbClr val="002a5c"/>
              </a:buClr>
              <a:buFont typeface="Arial"/>
              <a:buChar char="•"/>
              <a:tabLst>
                <a:tab algn="l" pos="0"/>
              </a:tabLst>
            </a:pPr>
            <a:r>
              <a:rPr b="0" lang="en-US" sz="2800" spc="-1" strike="noStrike">
                <a:solidFill>
                  <a:srgbClr val="002a5c"/>
                </a:solidFill>
                <a:latin typeface="Arial"/>
                <a:ea typeface="Arial"/>
              </a:rPr>
              <a:t>Learn principles and success stories about the open source movement outside of open source software. </a:t>
            </a:r>
            <a:endParaRPr b="0" lang="en-GB" sz="2800" spc="-1" strike="noStrike">
              <a:solidFill>
                <a:srgbClr val="000000"/>
              </a:solidFill>
              <a:latin typeface="Arial"/>
            </a:endParaRPr>
          </a:p>
          <a:p>
            <a:pPr marL="271800" indent="-282240">
              <a:lnSpc>
                <a:spcPct val="90000"/>
              </a:lnSpc>
              <a:buClr>
                <a:srgbClr val="002a5c"/>
              </a:buClr>
              <a:buFont typeface="Arial"/>
              <a:buChar char="•"/>
              <a:tabLst>
                <a:tab algn="l" pos="0"/>
              </a:tabLst>
            </a:pPr>
            <a:r>
              <a:rPr b="0" lang="en-US" sz="2800" spc="-1" strike="noStrike">
                <a:solidFill>
                  <a:srgbClr val="002a5c"/>
                </a:solidFill>
                <a:latin typeface="Arial"/>
                <a:ea typeface="Arial"/>
              </a:rPr>
              <a:t>Results can be significant, as they can improve the collaboration of the open source movement and specifically the software movement both technically and socially. </a:t>
            </a:r>
            <a:endParaRPr b="0" lang="en-GB" sz="2800" spc="-1" strike="noStrike">
              <a:solidFill>
                <a:srgbClr val="000000"/>
              </a:solidFill>
              <a:latin typeface="Arial"/>
            </a:endParaRPr>
          </a:p>
        </p:txBody>
      </p:sp>
      <p:sp>
        <p:nvSpPr>
          <p:cNvPr id="196" name="PlaceHolder 3"/>
          <p:cNvSpPr>
            <a:spLocks noGrp="1"/>
          </p:cNvSpPr>
          <p:nvPr>
            <p:ph type="sldNum" idx="17"/>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B46FAE5B-12DE-4D63-A2C2-5270C427722B}"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p:nvPr>
        </p:nvSpPr>
        <p:spPr>
          <a:xfrm>
            <a:off x="457200" y="1604520"/>
            <a:ext cx="8228520" cy="3976560"/>
          </a:xfrm>
          <a:prstGeom prst="rect">
            <a:avLst/>
          </a:prstGeom>
          <a:noFill/>
          <a:ln w="0">
            <a:noFill/>
          </a:ln>
        </p:spPr>
        <p:txBody>
          <a:bodyPr lIns="90000" rIns="90000" tIns="45000" bIns="45000" anchor="t">
            <a:noAutofit/>
          </a:bodyPr>
          <a:p>
            <a:pPr marL="271800" indent="-282240">
              <a:lnSpc>
                <a:spcPct val="90000"/>
              </a:lnSpc>
              <a:buClr>
                <a:srgbClr val="002a5c"/>
              </a:buClr>
              <a:buFont typeface="Arial"/>
              <a:buChar char="•"/>
            </a:pPr>
            <a:r>
              <a:rPr b="0" lang="en-US" sz="2800" spc="-1" strike="noStrike">
                <a:solidFill>
                  <a:srgbClr val="002a5c"/>
                </a:solidFill>
                <a:latin typeface="Arial"/>
                <a:ea typeface="Arial"/>
              </a:rPr>
              <a:t>Surge of interest into “ Open Source Hardware (</a:t>
            </a:r>
            <a:r>
              <a:rPr b="0" i="1" lang="en-US" sz="2800" spc="-1" strike="noStrike" u="sng">
                <a:solidFill>
                  <a:srgbClr val="002a5c"/>
                </a:solidFill>
                <a:uFillTx/>
                <a:latin typeface="Arial"/>
                <a:ea typeface="Arial"/>
              </a:rPr>
              <a:t>OSH)</a:t>
            </a:r>
            <a:r>
              <a:rPr b="0" lang="en-US" sz="2800" spc="-1" strike="noStrike">
                <a:solidFill>
                  <a:srgbClr val="002a5c"/>
                </a:solidFill>
                <a:latin typeface="Arial"/>
                <a:ea typeface="Arial"/>
              </a:rPr>
              <a:t>”</a:t>
            </a:r>
            <a:endParaRPr b="0" lang="en-GB" sz="2800" spc="-1" strike="noStrike">
              <a:solidFill>
                <a:srgbClr val="000000"/>
              </a:solidFill>
              <a:latin typeface="Arial"/>
            </a:endParaRPr>
          </a:p>
          <a:p>
            <a:pPr marL="271800" indent="-282240">
              <a:lnSpc>
                <a:spcPct val="90000"/>
              </a:lnSpc>
              <a:spcBef>
                <a:spcPts val="1349"/>
              </a:spcBef>
              <a:buClr>
                <a:srgbClr val="002a5c"/>
              </a:buClr>
              <a:buFont typeface="Arial"/>
              <a:buChar char="•"/>
            </a:pPr>
            <a:r>
              <a:rPr b="0" lang="en-US" sz="2800" spc="-1" strike="noStrike">
                <a:solidFill>
                  <a:srgbClr val="002a5c"/>
                </a:solidFill>
                <a:latin typeface="Arial"/>
                <a:ea typeface="Arial"/>
              </a:rPr>
              <a:t>Commercially available hardware</a:t>
            </a:r>
            <a:endParaRPr b="0" lang="en-GB" sz="2800" spc="-1" strike="noStrike">
              <a:solidFill>
                <a:srgbClr val="000000"/>
              </a:solidFill>
              <a:latin typeface="Arial"/>
            </a:endParaRPr>
          </a:p>
          <a:p>
            <a:pPr marL="271800" indent="-282240">
              <a:lnSpc>
                <a:spcPct val="90000"/>
              </a:lnSpc>
              <a:spcBef>
                <a:spcPts val="1349"/>
              </a:spcBef>
              <a:buClr>
                <a:srgbClr val="002a5c"/>
              </a:buClr>
              <a:buFont typeface="Arial"/>
              <a:buChar char="•"/>
            </a:pPr>
            <a:r>
              <a:rPr b="0" lang="en-US" sz="2800" spc="-1" strike="noStrike" u="sng">
                <a:solidFill>
                  <a:srgbClr val="002a5c"/>
                </a:solidFill>
                <a:uFillTx/>
                <a:latin typeface="Arial"/>
                <a:ea typeface="Arial"/>
              </a:rPr>
              <a:t>Open Source Hardware Association</a:t>
            </a:r>
            <a:endParaRPr b="0" lang="en-GB" sz="2800" spc="-1" strike="noStrike">
              <a:solidFill>
                <a:srgbClr val="000000"/>
              </a:solidFill>
              <a:latin typeface="Arial"/>
            </a:endParaRPr>
          </a:p>
          <a:p>
            <a:pPr marL="271800" indent="-282240">
              <a:lnSpc>
                <a:spcPct val="100000"/>
              </a:lnSpc>
              <a:spcBef>
                <a:spcPts val="1417"/>
              </a:spcBef>
              <a:buClr>
                <a:srgbClr val="002a5c"/>
              </a:buClr>
              <a:buFont typeface="Arial"/>
              <a:buChar char="•"/>
            </a:pPr>
            <a:r>
              <a:rPr b="0" lang="en-US" sz="2800" spc="-1" strike="noStrike">
                <a:solidFill>
                  <a:srgbClr val="002a5c"/>
                </a:solidFill>
                <a:latin typeface="Arial"/>
                <a:ea typeface="Arial"/>
              </a:rPr>
              <a:t>Multiple Journals since </a:t>
            </a:r>
            <a:r>
              <a:rPr b="0" lang="en-US" sz="2800" spc="-1" strike="noStrike" u="sng">
                <a:solidFill>
                  <a:srgbClr val="002a5c"/>
                </a:solidFill>
                <a:uFillTx/>
                <a:latin typeface="Arial"/>
                <a:ea typeface="Arial"/>
              </a:rPr>
              <a:t>2017</a:t>
            </a:r>
            <a:endParaRPr b="0" lang="en-GB" sz="2800" spc="-1" strike="noStrike">
              <a:solidFill>
                <a:srgbClr val="000000"/>
              </a:solidFill>
              <a:latin typeface="Arial"/>
            </a:endParaRPr>
          </a:p>
          <a:p>
            <a:pPr lvl="1" marL="1371240" indent="-514080">
              <a:lnSpc>
                <a:spcPct val="100000"/>
              </a:lnSpc>
              <a:spcBef>
                <a:spcPts val="1134"/>
              </a:spcBef>
              <a:buClr>
                <a:srgbClr val="000000"/>
              </a:buClr>
              <a:buFont typeface="Noto Sans Symbols"/>
              <a:buChar char="−"/>
            </a:pPr>
            <a:r>
              <a:rPr b="0" lang="en-US" sz="2800" spc="-1" strike="noStrike" u="sng">
                <a:solidFill>
                  <a:srgbClr val="002a5c"/>
                </a:solidFill>
                <a:uFillTx/>
                <a:latin typeface="Arial"/>
                <a:ea typeface="Arial"/>
              </a:rPr>
              <a:t>Journal of Open Hardware</a:t>
            </a:r>
            <a:endParaRPr b="0" lang="en-GB" sz="2800" spc="-1" strike="noStrike">
              <a:solidFill>
                <a:srgbClr val="000000"/>
              </a:solidFill>
              <a:latin typeface="Arial"/>
            </a:endParaRPr>
          </a:p>
          <a:p>
            <a:pPr lvl="1" marL="1371240" indent="-514080">
              <a:lnSpc>
                <a:spcPct val="100000"/>
              </a:lnSpc>
              <a:spcBef>
                <a:spcPts val="1134"/>
              </a:spcBef>
              <a:buClr>
                <a:srgbClr val="000000"/>
              </a:buClr>
              <a:buFont typeface="Noto Sans Symbols"/>
              <a:buChar char="−"/>
            </a:pPr>
            <a:r>
              <a:rPr b="0" lang="en-US" sz="2800" spc="-1" strike="noStrike" u="sng">
                <a:solidFill>
                  <a:srgbClr val="002a5c"/>
                </a:solidFill>
                <a:uFillTx/>
                <a:latin typeface="Arial"/>
                <a:ea typeface="Arial"/>
              </a:rPr>
              <a:t>HardwareX</a:t>
            </a:r>
            <a:endParaRPr b="0" lang="en-GB" sz="2800" spc="-1" strike="noStrike">
              <a:solidFill>
                <a:srgbClr val="000000"/>
              </a:solidFill>
              <a:latin typeface="Arial"/>
            </a:endParaRPr>
          </a:p>
          <a:p>
            <a:pPr lvl="1" marL="1371240" indent="-514080">
              <a:lnSpc>
                <a:spcPct val="100000"/>
              </a:lnSpc>
              <a:spcBef>
                <a:spcPts val="1134"/>
              </a:spcBef>
              <a:buClr>
                <a:srgbClr val="000000"/>
              </a:buClr>
              <a:buFont typeface="Noto Sans Symbols"/>
              <a:buChar char="−"/>
            </a:pPr>
            <a:r>
              <a:rPr b="0" lang="en-US" sz="2800" spc="-1" strike="noStrike" u="sng">
                <a:solidFill>
                  <a:srgbClr val="002a5c"/>
                </a:solidFill>
                <a:uFillTx/>
                <a:latin typeface="Arial"/>
                <a:ea typeface="Arial"/>
              </a:rPr>
              <a:t>The Journal of Open Engineering</a:t>
            </a:r>
            <a:endParaRPr b="0" lang="en-GB" sz="2800" spc="-1" strike="noStrike">
              <a:solidFill>
                <a:srgbClr val="000000"/>
              </a:solidFill>
              <a:latin typeface="Arial"/>
            </a:endParaRPr>
          </a:p>
        </p:txBody>
      </p:sp>
      <p:sp>
        <p:nvSpPr>
          <p:cNvPr id="198" name="PlaceHolder 2"/>
          <p:cNvSpPr>
            <a:spLocks noGrp="1"/>
          </p:cNvSpPr>
          <p:nvPr>
            <p:ph type="title"/>
          </p:nvPr>
        </p:nvSpPr>
        <p:spPr>
          <a:xfrm>
            <a:off x="457200" y="273600"/>
            <a:ext cx="8228520" cy="114408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HARDWARE SOLUTION?</a:t>
            </a:r>
            <a:endParaRPr b="0" lang="en-GB" sz="3500" spc="-1" strike="noStrike">
              <a:solidFill>
                <a:srgbClr val="000000"/>
              </a:solidFill>
              <a:latin typeface="Arial"/>
            </a:endParaRPr>
          </a:p>
        </p:txBody>
      </p:sp>
      <p:sp>
        <p:nvSpPr>
          <p:cNvPr id="199" name="PlaceHolder 3"/>
          <p:cNvSpPr>
            <a:spLocks noGrp="1"/>
          </p:cNvSpPr>
          <p:nvPr>
            <p:ph type="sldNum" idx="18"/>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5822FE5B-4EA5-4949-BD6C-AE25E9C35655}"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457200" y="1604520"/>
            <a:ext cx="8228520" cy="3976560"/>
          </a:xfrm>
          <a:prstGeom prst="rect">
            <a:avLst/>
          </a:prstGeom>
          <a:noFill/>
          <a:ln w="0">
            <a:noFill/>
          </a:ln>
        </p:spPr>
        <p:txBody>
          <a:bodyPr lIns="90000" rIns="90000" tIns="45000" bIns="45000" anchor="t">
            <a:noAutofit/>
          </a:bodyPr>
          <a:p>
            <a:pPr marL="271800" indent="-271800">
              <a:lnSpc>
                <a:spcPct val="90000"/>
              </a:lnSpc>
              <a:buClr>
                <a:srgbClr val="002a5c"/>
              </a:buClr>
              <a:buFont typeface="Arial"/>
              <a:buChar char="•"/>
            </a:pPr>
            <a:r>
              <a:rPr b="0" lang="en-US" sz="2600" spc="-1" strike="noStrike">
                <a:solidFill>
                  <a:srgbClr val="002a5c"/>
                </a:solidFill>
                <a:latin typeface="Arial"/>
                <a:ea typeface="Arial"/>
              </a:rPr>
              <a:t>RQ: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Symbol"/>
              <a:buChar char=""/>
            </a:pPr>
            <a:r>
              <a:rPr b="0" lang="en-US" sz="2600" spc="-1" strike="noStrike">
                <a:solidFill>
                  <a:srgbClr val="002a5c"/>
                </a:solidFill>
                <a:latin typeface="Arial"/>
                <a:ea typeface="Arial"/>
              </a:rPr>
              <a:t>How does OSH look like in terms of </a:t>
            </a:r>
            <a:endParaRPr b="0" lang="en-GB" sz="2600" spc="-1" strike="noStrike">
              <a:solidFill>
                <a:srgbClr val="000000"/>
              </a:solidFill>
              <a:latin typeface="Arial"/>
            </a:endParaRPr>
          </a:p>
          <a:p>
            <a:pPr lvl="2" marL="2057040" indent="-456840">
              <a:lnSpc>
                <a:spcPct val="100000"/>
              </a:lnSpc>
              <a:spcBef>
                <a:spcPts val="850"/>
              </a:spcBef>
              <a:buClr>
                <a:srgbClr val="000000"/>
              </a:buClr>
              <a:buSzPct val="45000"/>
              <a:buFont typeface="Wingdings" charset="2"/>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A</a:t>
            </a:r>
            <a:r>
              <a:rPr b="0" lang="en-US" sz="2600" spc="-1" strike="noStrike">
                <a:solidFill>
                  <a:srgbClr val="002a5c"/>
                </a:solidFill>
                <a:latin typeface="Arial"/>
                <a:ea typeface="Arial"/>
              </a:rPr>
              <a:t>: Licensing</a:t>
            </a:r>
            <a:endParaRPr b="0" lang="en-GB" sz="2600" spc="-1" strike="noStrike">
              <a:solidFill>
                <a:srgbClr val="000000"/>
              </a:solidFill>
              <a:latin typeface="Arial"/>
            </a:endParaRPr>
          </a:p>
          <a:p>
            <a:pPr lvl="2" marL="2057040" indent="-456840">
              <a:lnSpc>
                <a:spcPct val="100000"/>
              </a:lnSpc>
              <a:spcBef>
                <a:spcPts val="850"/>
              </a:spcBef>
              <a:buClr>
                <a:srgbClr val="000000"/>
              </a:buClr>
              <a:buSzPct val="45000"/>
              <a:buFont typeface="Wingdings" charset="2"/>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B</a:t>
            </a:r>
            <a:r>
              <a:rPr b="0" lang="en-US" sz="2600" spc="-1" strike="noStrike">
                <a:solidFill>
                  <a:srgbClr val="002a5c"/>
                </a:solidFill>
                <a:latin typeface="Arial"/>
                <a:ea typeface="Arial"/>
              </a:rPr>
              <a:t>: Scope and types of products</a:t>
            </a:r>
            <a:endParaRPr b="0" lang="en-GB" sz="2600" spc="-1" strike="noStrike">
              <a:solidFill>
                <a:srgbClr val="000000"/>
              </a:solidFill>
              <a:latin typeface="Arial"/>
            </a:endParaRPr>
          </a:p>
          <a:p>
            <a:pPr lvl="2" marL="2057040" indent="-456840">
              <a:lnSpc>
                <a:spcPct val="100000"/>
              </a:lnSpc>
              <a:spcBef>
                <a:spcPts val="850"/>
              </a:spcBef>
              <a:buClr>
                <a:srgbClr val="000000"/>
              </a:buClr>
              <a:buSzPct val="45000"/>
              <a:buFont typeface="Wingdings" charset="2"/>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C</a:t>
            </a:r>
            <a:r>
              <a:rPr b="0" lang="en-US" sz="2600" spc="-1" strike="noStrike">
                <a:solidFill>
                  <a:srgbClr val="002a5c"/>
                </a:solidFill>
                <a:latin typeface="Arial"/>
                <a:ea typeface="Arial"/>
              </a:rPr>
              <a:t>: Collaboration environments</a:t>
            </a:r>
            <a:endParaRPr b="0" lang="en-GB" sz="2600" spc="-1" strike="noStrike">
              <a:solidFill>
                <a:srgbClr val="000000"/>
              </a:solidFill>
              <a:latin typeface="Arial"/>
            </a:endParaRPr>
          </a:p>
        </p:txBody>
      </p:sp>
      <p:sp>
        <p:nvSpPr>
          <p:cNvPr id="201" name="PlaceHolder 2"/>
          <p:cNvSpPr>
            <a:spLocks noGrp="1"/>
          </p:cNvSpPr>
          <p:nvPr>
            <p:ph type="title"/>
          </p:nvPr>
        </p:nvSpPr>
        <p:spPr>
          <a:xfrm>
            <a:off x="457200" y="273600"/>
            <a:ext cx="8228520" cy="114408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OUR RESEARCH</a:t>
            </a:r>
            <a:endParaRPr b="0" lang="en-GB" sz="3500" spc="-1" strike="noStrike">
              <a:solidFill>
                <a:srgbClr val="000000"/>
              </a:solidFill>
              <a:latin typeface="Arial"/>
            </a:endParaRPr>
          </a:p>
        </p:txBody>
      </p:sp>
      <p:sp>
        <p:nvSpPr>
          <p:cNvPr id="202" name="PlaceHolder 3"/>
          <p:cNvSpPr>
            <a:spLocks noGrp="1"/>
          </p:cNvSpPr>
          <p:nvPr>
            <p:ph type="sldNum" idx="19"/>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F4842BB1-5381-40D5-8F60-A98B8F5A3E62}"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p:nvPr>
        </p:nvSpPr>
        <p:spPr>
          <a:xfrm>
            <a:off x="457200" y="1604520"/>
            <a:ext cx="8569440" cy="4605120"/>
          </a:xfrm>
          <a:prstGeom prst="rect">
            <a:avLst/>
          </a:prstGeom>
          <a:noFill/>
          <a:ln w="0">
            <a:noFill/>
          </a:ln>
        </p:spPr>
        <p:txBody>
          <a:bodyPr lIns="90000" rIns="90000" tIns="45000" bIns="45000" anchor="t">
            <a:noAutofit/>
          </a:bodyPr>
          <a:p>
            <a:pPr marL="685440" indent="0">
              <a:lnSpc>
                <a:spcPct val="90000"/>
              </a:lnSpc>
              <a:buNone/>
              <a:tabLst>
                <a:tab algn="l" pos="0"/>
              </a:tabLst>
            </a:pPr>
            <a:r>
              <a:rPr b="1" lang="en-US" sz="2800" spc="-1" strike="noStrike">
                <a:solidFill>
                  <a:srgbClr val="002a5c"/>
                </a:solidFill>
                <a:latin typeface="Arial"/>
                <a:ea typeface="Arial"/>
              </a:rPr>
              <a:t>Systematic Literature Review</a:t>
            </a:r>
            <a:endParaRPr b="0" lang="en-GB" sz="2800" spc="-1" strike="noStrike">
              <a:solidFill>
                <a:srgbClr val="000000"/>
              </a:solidFill>
              <a:latin typeface="Arial"/>
            </a:endParaRPr>
          </a:p>
          <a:p>
            <a:pPr marL="271800" indent="-271800">
              <a:lnSpc>
                <a:spcPct val="100000"/>
              </a:lnSpc>
              <a:buClr>
                <a:srgbClr val="002a5c"/>
              </a:buClr>
              <a:buFont typeface="Arial"/>
              <a:buChar char="•"/>
              <a:tabLst>
                <a:tab algn="l" pos="0"/>
              </a:tabLst>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A</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864000" indent="-324000">
              <a:lnSpc>
                <a:spcPct val="100000"/>
              </a:lnSpc>
              <a:spcBef>
                <a:spcPts val="1134"/>
              </a:spcBef>
              <a:buClr>
                <a:srgbClr val="000000"/>
              </a:buClr>
              <a:buSzPct val="75000"/>
              <a:buFont typeface="Wingdings" charset="2"/>
              <a:buChar char=""/>
              <a:tabLst>
                <a:tab algn="l" pos="0"/>
              </a:tabLst>
            </a:pPr>
            <a:r>
              <a:rPr b="0" lang="en-US" sz="2600" spc="-1" strike="noStrike">
                <a:solidFill>
                  <a:srgbClr val="002a5c"/>
                </a:solidFill>
                <a:latin typeface="Arial"/>
                <a:ea typeface="Arial"/>
              </a:rPr>
              <a:t>Use scrapers and scripts to collect licensing information on all literature. </a:t>
            </a:r>
            <a:endParaRPr b="0" lang="en-GB" sz="2600" spc="-1" strike="noStrike">
              <a:solidFill>
                <a:srgbClr val="000000"/>
              </a:solidFill>
              <a:latin typeface="Arial"/>
            </a:endParaRPr>
          </a:p>
          <a:p>
            <a:pPr marL="271800" indent="-271800">
              <a:lnSpc>
                <a:spcPct val="100000"/>
              </a:lnSpc>
              <a:spcBef>
                <a:spcPts val="1417"/>
              </a:spcBef>
              <a:buClr>
                <a:srgbClr val="002a5c"/>
              </a:buClr>
              <a:buFont typeface="Arial"/>
              <a:buChar char="•"/>
              <a:tabLst>
                <a:tab algn="l" pos="0"/>
              </a:tabLst>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B</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Wingdings" charset="2"/>
              <a:buChar char=""/>
              <a:tabLst>
                <a:tab algn="l" pos="0"/>
              </a:tabLst>
            </a:pPr>
            <a:r>
              <a:rPr b="0" lang="en-US" sz="2600" spc="-1" strike="noStrike">
                <a:solidFill>
                  <a:srgbClr val="002a5c"/>
                </a:solidFill>
                <a:latin typeface="Arial"/>
                <a:ea typeface="Arial"/>
              </a:rPr>
              <a:t>Read the literature in the OSH journals since 2017 to understand scope and types of applications. </a:t>
            </a:r>
            <a:endParaRPr b="0" lang="en-GB" sz="2600" spc="-1" strike="noStrike">
              <a:solidFill>
                <a:srgbClr val="000000"/>
              </a:solidFill>
              <a:latin typeface="Arial"/>
            </a:endParaRPr>
          </a:p>
          <a:p>
            <a:pPr marL="271800" indent="-271800">
              <a:lnSpc>
                <a:spcPct val="100000"/>
              </a:lnSpc>
              <a:spcBef>
                <a:spcPts val="1417"/>
              </a:spcBef>
              <a:buClr>
                <a:srgbClr val="002a5c"/>
              </a:buClr>
              <a:buFont typeface="Arial"/>
              <a:buChar char="•"/>
              <a:tabLst>
                <a:tab algn="l" pos="0"/>
              </a:tabLst>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C</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1371240" indent="-514080">
              <a:lnSpc>
                <a:spcPct val="100000"/>
              </a:lnSpc>
              <a:spcBef>
                <a:spcPts val="1134"/>
              </a:spcBef>
              <a:buClr>
                <a:srgbClr val="000000"/>
              </a:buClr>
              <a:buSzPct val="75000"/>
              <a:buFont typeface="Wingdings" charset="2"/>
              <a:buChar char=""/>
              <a:tabLst>
                <a:tab algn="l" pos="0"/>
              </a:tabLst>
            </a:pPr>
            <a:r>
              <a:rPr b="0" lang="en-US" sz="2600" spc="-1" strike="noStrike">
                <a:solidFill>
                  <a:srgbClr val="002a5c"/>
                </a:solidFill>
                <a:latin typeface="Arial"/>
                <a:ea typeface="Arial"/>
              </a:rPr>
              <a:t>Look at community platforms and responses</a:t>
            </a:r>
            <a:endParaRPr b="0" lang="en-GB" sz="2600" spc="-1" strike="noStrike">
              <a:solidFill>
                <a:srgbClr val="000000"/>
              </a:solidFill>
              <a:latin typeface="Arial"/>
            </a:endParaRPr>
          </a:p>
        </p:txBody>
      </p:sp>
      <p:sp>
        <p:nvSpPr>
          <p:cNvPr id="204" name="PlaceHolder 2"/>
          <p:cNvSpPr>
            <a:spLocks noGrp="1"/>
          </p:cNvSpPr>
          <p:nvPr>
            <p:ph type="title"/>
          </p:nvPr>
        </p:nvSpPr>
        <p:spPr>
          <a:xfrm>
            <a:off x="457200" y="203760"/>
            <a:ext cx="8228520" cy="114408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STUDY METHODOLOGY</a:t>
            </a:r>
            <a:endParaRPr b="0" lang="en-GB" sz="3500" spc="-1" strike="noStrike">
              <a:solidFill>
                <a:srgbClr val="000000"/>
              </a:solidFill>
              <a:latin typeface="Arial"/>
            </a:endParaRPr>
          </a:p>
        </p:txBody>
      </p:sp>
      <p:sp>
        <p:nvSpPr>
          <p:cNvPr id="205" name="PlaceHolder 3"/>
          <p:cNvSpPr>
            <a:spLocks noGrp="1"/>
          </p:cNvSpPr>
          <p:nvPr>
            <p:ph type="sldNum" idx="20"/>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E09B2BA0-A1AC-4412-90B2-1F3B8CAA3C0E}"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538920" y="215280"/>
            <a:ext cx="8228520" cy="114408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SLR Procedure</a:t>
            </a:r>
            <a:endParaRPr b="0" lang="en-GB" sz="3500" spc="-1" strike="noStrike">
              <a:solidFill>
                <a:srgbClr val="000000"/>
              </a:solidFill>
              <a:latin typeface="Arial"/>
            </a:endParaRPr>
          </a:p>
        </p:txBody>
      </p:sp>
      <p:sp>
        <p:nvSpPr>
          <p:cNvPr id="207" name="PlaceHolder 2"/>
          <p:cNvSpPr>
            <a:spLocks noGrp="1"/>
          </p:cNvSpPr>
          <p:nvPr>
            <p:ph type="sldNum" idx="21"/>
          </p:nvPr>
        </p:nvSpPr>
        <p:spPr>
          <a:xfrm>
            <a:off x="8670600" y="6388200"/>
            <a:ext cx="326160" cy="281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90B9AE43-76DD-4989-9101-C12714AE0576}"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
        <p:nvSpPr>
          <p:cNvPr id="208" name="Google Shape;216;g2107ad0a696_2_0"/>
          <p:cNvSpPr/>
          <p:nvPr/>
        </p:nvSpPr>
        <p:spPr>
          <a:xfrm>
            <a:off x="779400" y="2148840"/>
            <a:ext cx="1936440" cy="104580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09" name="Google Shape;217;g2107ad0a696_2_0"/>
          <p:cNvSpPr/>
          <p:nvPr/>
        </p:nvSpPr>
        <p:spPr>
          <a:xfrm>
            <a:off x="862560" y="2210040"/>
            <a:ext cx="1769760" cy="92340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Definition of Research Question</a:t>
            </a:r>
            <a:endParaRPr b="0" lang="en-GB" sz="1400" spc="-1" strike="noStrike">
              <a:solidFill>
                <a:srgbClr val="000000"/>
              </a:solidFill>
              <a:latin typeface="Arial"/>
            </a:endParaRPr>
          </a:p>
        </p:txBody>
      </p:sp>
      <p:sp>
        <p:nvSpPr>
          <p:cNvPr id="210" name="Google Shape;218;g2107ad0a696_2_0"/>
          <p:cNvSpPr/>
          <p:nvPr/>
        </p:nvSpPr>
        <p:spPr>
          <a:xfrm>
            <a:off x="3340080" y="2148840"/>
            <a:ext cx="1936440" cy="104580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1" name="Google Shape;219;g2107ad0a696_2_0"/>
          <p:cNvSpPr/>
          <p:nvPr/>
        </p:nvSpPr>
        <p:spPr>
          <a:xfrm>
            <a:off x="3423240" y="2210040"/>
            <a:ext cx="1769760" cy="92340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Screening of Papers</a:t>
            </a:r>
            <a:endParaRPr b="0" lang="en-GB" sz="1400" spc="-1" strike="noStrike">
              <a:solidFill>
                <a:srgbClr val="000000"/>
              </a:solidFill>
              <a:latin typeface="Arial"/>
            </a:endParaRPr>
          </a:p>
        </p:txBody>
      </p:sp>
      <p:sp>
        <p:nvSpPr>
          <p:cNvPr id="212" name="Google Shape;220;g2107ad0a696_2_0"/>
          <p:cNvSpPr/>
          <p:nvPr/>
        </p:nvSpPr>
        <p:spPr>
          <a:xfrm>
            <a:off x="5900400" y="2210040"/>
            <a:ext cx="1936440" cy="104580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3" name="Google Shape;221;g2107ad0a696_2_0"/>
          <p:cNvSpPr/>
          <p:nvPr/>
        </p:nvSpPr>
        <p:spPr>
          <a:xfrm>
            <a:off x="5983920" y="2271240"/>
            <a:ext cx="1769760" cy="92340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Classification Scheme</a:t>
            </a:r>
            <a:endParaRPr b="0" lang="en-GB" sz="1400" spc="-1" strike="noStrike">
              <a:solidFill>
                <a:srgbClr val="000000"/>
              </a:solidFill>
              <a:latin typeface="Arial"/>
            </a:endParaRPr>
          </a:p>
        </p:txBody>
      </p:sp>
      <p:sp>
        <p:nvSpPr>
          <p:cNvPr id="214" name="Google Shape;222;g2107ad0a696_2_0"/>
          <p:cNvSpPr/>
          <p:nvPr/>
        </p:nvSpPr>
        <p:spPr>
          <a:xfrm>
            <a:off x="779400" y="3942000"/>
            <a:ext cx="1936440" cy="104580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5" name="Google Shape;223;g2107ad0a696_2_0"/>
          <p:cNvSpPr/>
          <p:nvPr/>
        </p:nvSpPr>
        <p:spPr>
          <a:xfrm>
            <a:off x="862560" y="4003200"/>
            <a:ext cx="1769760" cy="92340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chemeClr val="dk1"/>
                </a:solidFill>
                <a:latin typeface="Arial"/>
                <a:ea typeface="Arial"/>
              </a:rPr>
              <a:t> </a:t>
            </a:r>
            <a:r>
              <a:rPr b="0" lang="en-US" sz="1400" spc="-1" strike="noStrike">
                <a:solidFill>
                  <a:schemeClr val="dk1"/>
                </a:solidFill>
                <a:latin typeface="Arial"/>
                <a:ea typeface="Arial"/>
              </a:rPr>
              <a:t>Review Scope</a:t>
            </a:r>
            <a:endParaRPr b="0" lang="en-GB" sz="1400" spc="-1" strike="noStrike">
              <a:solidFill>
                <a:srgbClr val="000000"/>
              </a:solidFill>
              <a:latin typeface="Arial"/>
            </a:endParaRPr>
          </a:p>
        </p:txBody>
      </p:sp>
      <p:sp>
        <p:nvSpPr>
          <p:cNvPr id="216" name="Google Shape;224;g2107ad0a696_2_0"/>
          <p:cNvSpPr/>
          <p:nvPr/>
        </p:nvSpPr>
        <p:spPr>
          <a:xfrm>
            <a:off x="3340080" y="3942000"/>
            <a:ext cx="1936440" cy="104580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7" name="Google Shape;225;g2107ad0a696_2_0"/>
          <p:cNvSpPr/>
          <p:nvPr/>
        </p:nvSpPr>
        <p:spPr>
          <a:xfrm>
            <a:off x="3423240" y="4003200"/>
            <a:ext cx="1769760" cy="92340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Keywording</a:t>
            </a:r>
            <a:endParaRPr b="0" lang="en-GB" sz="1400" spc="-1" strike="noStrike">
              <a:solidFill>
                <a:srgbClr val="000000"/>
              </a:solidFill>
              <a:latin typeface="Arial"/>
            </a:endParaRPr>
          </a:p>
        </p:txBody>
      </p:sp>
      <p:sp>
        <p:nvSpPr>
          <p:cNvPr id="218" name="Google Shape;226;g2107ad0a696_2_0"/>
          <p:cNvSpPr/>
          <p:nvPr/>
        </p:nvSpPr>
        <p:spPr>
          <a:xfrm>
            <a:off x="5900400" y="3942000"/>
            <a:ext cx="1936440" cy="104580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19" name="Google Shape;227;g2107ad0a696_2_0"/>
          <p:cNvSpPr/>
          <p:nvPr/>
        </p:nvSpPr>
        <p:spPr>
          <a:xfrm>
            <a:off x="5983920" y="4003200"/>
            <a:ext cx="1769760" cy="92340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Literature Map</a:t>
            </a:r>
            <a:endParaRPr b="0" lang="en-GB" sz="1400" spc="-1" strike="noStrike">
              <a:solidFill>
                <a:srgbClr val="000000"/>
              </a:solidFill>
              <a:latin typeface="Arial"/>
            </a:endParaRPr>
          </a:p>
        </p:txBody>
      </p:sp>
      <p:cxnSp>
        <p:nvCxnSpPr>
          <p:cNvPr id="220" name="Google Shape;228;g2107ad0a696_2_0"/>
          <p:cNvCxnSpPr>
            <a:stCxn id="209" idx="2"/>
            <a:endCxn id="215" idx="0"/>
          </p:cNvCxnSpPr>
          <p:nvPr/>
        </p:nvCxnSpPr>
        <p:spPr>
          <a:xfrm>
            <a:off x="1747440" y="3133440"/>
            <a:ext cx="360" cy="870120"/>
          </a:xfrm>
          <a:prstGeom prst="straightConnector1">
            <a:avLst/>
          </a:prstGeom>
          <a:ln w="19050">
            <a:solidFill>
              <a:srgbClr val="002a5c"/>
            </a:solidFill>
            <a:round/>
            <a:tailEnd len="med" type="triangle" w="med"/>
          </a:ln>
        </p:spPr>
      </p:cxnSp>
      <p:cxnSp>
        <p:nvCxnSpPr>
          <p:cNvPr id="221" name="Google Shape;229;g2107ad0a696_2_0"/>
          <p:cNvCxnSpPr>
            <a:stCxn id="215" idx="3"/>
            <a:endCxn id="211" idx="2"/>
          </p:cNvCxnSpPr>
          <p:nvPr/>
        </p:nvCxnSpPr>
        <p:spPr>
          <a:xfrm flipV="1">
            <a:off x="2632320" y="3133440"/>
            <a:ext cx="1676160" cy="1331640"/>
          </a:xfrm>
          <a:prstGeom prst="straightConnector1">
            <a:avLst/>
          </a:prstGeom>
          <a:ln w="19050">
            <a:solidFill>
              <a:srgbClr val="002a5c"/>
            </a:solidFill>
            <a:round/>
            <a:tailEnd len="med" type="triangle" w="med"/>
          </a:ln>
        </p:spPr>
      </p:cxnSp>
      <p:cxnSp>
        <p:nvCxnSpPr>
          <p:cNvPr id="222" name="Google Shape;230;g2107ad0a696_2_0"/>
          <p:cNvCxnSpPr>
            <a:stCxn id="211" idx="2"/>
            <a:endCxn id="217" idx="0"/>
          </p:cNvCxnSpPr>
          <p:nvPr/>
        </p:nvCxnSpPr>
        <p:spPr>
          <a:xfrm>
            <a:off x="4308120" y="3133440"/>
            <a:ext cx="360" cy="870120"/>
          </a:xfrm>
          <a:prstGeom prst="straightConnector1">
            <a:avLst/>
          </a:prstGeom>
          <a:ln w="19050">
            <a:solidFill>
              <a:srgbClr val="002a5c"/>
            </a:solidFill>
            <a:round/>
            <a:tailEnd len="med" type="triangle" w="med"/>
          </a:ln>
        </p:spPr>
      </p:cxnSp>
      <p:cxnSp>
        <p:nvCxnSpPr>
          <p:cNvPr id="223" name="Google Shape;231;g2107ad0a696_2_0"/>
          <p:cNvCxnSpPr>
            <a:stCxn id="217" idx="3"/>
            <a:endCxn id="213" idx="2"/>
          </p:cNvCxnSpPr>
          <p:nvPr/>
        </p:nvCxnSpPr>
        <p:spPr>
          <a:xfrm flipV="1">
            <a:off x="5193000" y="3194640"/>
            <a:ext cx="1676160" cy="1270440"/>
          </a:xfrm>
          <a:prstGeom prst="straightConnector1">
            <a:avLst/>
          </a:prstGeom>
          <a:ln w="19050">
            <a:solidFill>
              <a:srgbClr val="002a5c"/>
            </a:solidFill>
            <a:round/>
            <a:tailEnd len="med" type="triangle" w="med"/>
          </a:ln>
        </p:spPr>
      </p:cxnSp>
      <p:cxnSp>
        <p:nvCxnSpPr>
          <p:cNvPr id="224" name="Google Shape;232;g2107ad0a696_2_0"/>
          <p:cNvCxnSpPr>
            <a:stCxn id="213" idx="2"/>
            <a:endCxn id="219" idx="0"/>
          </p:cNvCxnSpPr>
          <p:nvPr/>
        </p:nvCxnSpPr>
        <p:spPr>
          <a:xfrm>
            <a:off x="6868800" y="3194640"/>
            <a:ext cx="360" cy="808920"/>
          </a:xfrm>
          <a:prstGeom prst="straightConnector1">
            <a:avLst/>
          </a:prstGeom>
          <a:ln w="19050">
            <a:solidFill>
              <a:srgbClr val="002a5c"/>
            </a:solidFill>
            <a:round/>
            <a:tailEnd len="med" type="triangle" w="med"/>
          </a:ln>
        </p:spPr>
      </p:cxnSp>
      <p:sp>
        <p:nvSpPr>
          <p:cNvPr id="225" name="Google Shape;233;g2107ad0a696_2_0"/>
          <p:cNvSpPr/>
          <p:nvPr/>
        </p:nvSpPr>
        <p:spPr>
          <a:xfrm rot="16200000">
            <a:off x="5360400" y="640440"/>
            <a:ext cx="545040" cy="2471040"/>
          </a:xfrm>
          <a:prstGeom prst="rightBrace">
            <a:avLst>
              <a:gd name="adj1" fmla="val 50000"/>
              <a:gd name="adj2" fmla="val 50000"/>
            </a:avLst>
          </a:prstGeom>
          <a:noFill/>
          <a:ln w="28575">
            <a:solidFill>
              <a:srgbClr val="6aa84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a typeface="DejaVu Sans"/>
            </a:endParaRPr>
          </a:p>
        </p:txBody>
      </p:sp>
      <p:sp>
        <p:nvSpPr>
          <p:cNvPr id="226" name="Google Shape;234;g2107ad0a696_2_0"/>
          <p:cNvSpPr/>
          <p:nvPr/>
        </p:nvSpPr>
        <p:spPr>
          <a:xfrm>
            <a:off x="4587120" y="1202760"/>
            <a:ext cx="299916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400" spc="-1" strike="noStrike">
                <a:solidFill>
                  <a:srgbClr val="000000"/>
                </a:solidFill>
                <a:latin typeface="Arial"/>
                <a:ea typeface="Arial"/>
              </a:rPr>
              <a:t>Annotated bibliography</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UofT PPT Template 2021">
  <a:themeElements>
    <a:clrScheme name="Boundless2015">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UofT PPT Template 2021">
  <a:themeElements>
    <a:clrScheme name="Boundless2015">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UofT PPT Template 2021">
  <a:themeElements>
    <a:clrScheme name="Boundless2015">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LibreOffice/7.5.0.3$Linux_X86_64 LibreOffice_project/50$Build-3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2015-11-11T21:54:31Z</dcterms:created>
  <dc:creator>Dave Krawczyk</dc:creator>
  <dc:description/>
  <dc:language>en-CA</dc:language>
  <cp:lastModifiedBy/>
  <dcterms:modified xsi:type="dcterms:W3CDTF">2023-03-29T20:59:21Z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27</vt:i4>
  </property>
</Properties>
</file>