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>
        <p:scale>
          <a:sx n="66" d="100"/>
          <a:sy n="66" d="100"/>
        </p:scale>
        <p:origin x="84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0808D6F-77D8-4DD4-861E-A434855B79C3}" type="datetimeFigureOut">
              <a:rPr lang="ar-EG" smtClean="0"/>
              <a:t>18/05/1446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A69402C6-731F-49D1-B9F3-5AF2B81DE47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35724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E5F3384-658D-BF33-5C99-73722CFEA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82" y="-265057"/>
            <a:ext cx="10042636" cy="7388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69D959-C018-CBCD-EF3D-3E6EBA0DFDC1}"/>
              </a:ext>
            </a:extLst>
          </p:cNvPr>
          <p:cNvSpPr txBox="1"/>
          <p:nvPr/>
        </p:nvSpPr>
        <p:spPr>
          <a:xfrm rot="16200000">
            <a:off x="-1935842" y="1851644"/>
            <a:ext cx="6308137" cy="31547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9900" dirty="0">
                <a:ln>
                  <a:solidFill>
                    <a:schemeClr val="tx1"/>
                  </a:solidFill>
                </a:ln>
                <a:noFill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Code</a:t>
            </a:r>
            <a:endParaRPr lang="ar-EG" sz="19900" dirty="0">
              <a:ln>
                <a:solidFill>
                  <a:schemeClr val="tx1"/>
                </a:solidFill>
              </a:ln>
              <a:noFill/>
              <a:latin typeface="JetBrains Mono" panose="02000009000000000000" pitchFamily="49" charset="0"/>
              <a:ea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DAFA2E-9FE5-E2F7-C0C4-9B60C7A1D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482" y="109017"/>
            <a:ext cx="7549549" cy="66399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6CE6A6-39A2-BA88-C5E0-922B440CE400}"/>
              </a:ext>
            </a:extLst>
          </p:cNvPr>
          <p:cNvSpPr txBox="1"/>
          <p:nvPr/>
        </p:nvSpPr>
        <p:spPr>
          <a:xfrm rot="16200000">
            <a:off x="-2057671" y="2321004"/>
            <a:ext cx="6551794" cy="221599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3800" dirty="0">
                <a:ln>
                  <a:solidFill>
                    <a:schemeClr val="tx1"/>
                  </a:solidFill>
                </a:ln>
                <a:noFill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Output</a:t>
            </a:r>
            <a:endParaRPr lang="ar-EG" sz="13800" dirty="0">
              <a:ln>
                <a:solidFill>
                  <a:schemeClr val="tx1"/>
                </a:solidFill>
              </a:ln>
              <a:noFill/>
              <a:latin typeface="JetBrains Mono" panose="02000009000000000000" pitchFamily="49" charset="0"/>
              <a:ea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95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JetBrains Mono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Ali Rafat</dc:creator>
  <cp:lastModifiedBy>على رأفت على عبدالعزيز عبدالرازق</cp:lastModifiedBy>
  <cp:revision>1</cp:revision>
  <dcterms:created xsi:type="dcterms:W3CDTF">2024-11-19T19:40:57Z</dcterms:created>
  <dcterms:modified xsi:type="dcterms:W3CDTF">2024-11-19T20:07:21Z</dcterms:modified>
</cp:coreProperties>
</file>