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8" r:id="rId3"/>
    <p:sldId id="275" r:id="rId4"/>
    <p:sldId id="259" r:id="rId5"/>
    <p:sldId id="267" r:id="rId6"/>
    <p:sldId id="261" r:id="rId7"/>
    <p:sldId id="266" r:id="rId8"/>
    <p:sldId id="268" r:id="rId9"/>
    <p:sldId id="269" r:id="rId10"/>
    <p:sldId id="270" r:id="rId11"/>
    <p:sldId id="265" r:id="rId12"/>
    <p:sldId id="276" r:id="rId13"/>
    <p:sldId id="264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83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3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1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6FFB-010C-48BF-9093-034D807FF5D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086D96-A199-47C8-9163-0ACC463C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67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CNC Machine (</a:t>
            </a:r>
            <a:r>
              <a:rPr lang="en-US" dirty="0" err="1"/>
              <a:t>Drawbot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Ali Ashraf and Ali Hamza Malik</a:t>
            </a:r>
          </a:p>
        </p:txBody>
      </p:sp>
    </p:spTree>
    <p:extLst>
      <p:ext uri="{BB962C8B-B14F-4D97-AF65-F5344CB8AC3E}">
        <p14:creationId xmlns:p14="http://schemas.microsoft.com/office/powerpoint/2010/main" val="303824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A6FF3F-5615-4938-BA71-85A59661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3" y="396785"/>
            <a:ext cx="11492213" cy="64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70" cy="1320800"/>
          </a:xfrm>
        </p:spPr>
        <p:txBody>
          <a:bodyPr/>
          <a:lstStyle/>
          <a:p>
            <a:r>
              <a:rPr lang="en-US" dirty="0"/>
              <a:t>Problems Faced        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Serial communication in C</a:t>
            </a:r>
          </a:p>
          <a:p>
            <a:r>
              <a:rPr lang="en-US" sz="2400" dirty="0"/>
              <a:t>Heating of motor drivers</a:t>
            </a:r>
          </a:p>
          <a:p>
            <a:r>
              <a:rPr lang="en-US" sz="2400" dirty="0"/>
              <a:t>Hardware Implementation</a:t>
            </a:r>
          </a:p>
          <a:p>
            <a:r>
              <a:rPr lang="en-US" sz="2400" dirty="0"/>
              <a:t>Time Management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502487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Employing </a:t>
            </a:r>
            <a:r>
              <a:rPr lang="en-US" sz="2400" dirty="0" err="1"/>
              <a:t>windows.h</a:t>
            </a:r>
            <a:r>
              <a:rPr lang="en-US" sz="2400" dirty="0"/>
              <a:t> library</a:t>
            </a:r>
          </a:p>
          <a:p>
            <a:r>
              <a:rPr lang="en-US" sz="2400" dirty="0"/>
              <a:t>Taking advantage of enable pin on motor driver</a:t>
            </a:r>
          </a:p>
        </p:txBody>
      </p:sp>
    </p:spTree>
    <p:extLst>
      <p:ext uri="{BB962C8B-B14F-4D97-AF65-F5344CB8AC3E}">
        <p14:creationId xmlns:p14="http://schemas.microsoft.com/office/powerpoint/2010/main" val="29247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D35098-3774-46A8-AA04-9CF581B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 and Visual Studios</a:t>
            </a:r>
          </a:p>
        </p:txBody>
      </p:sp>
      <p:sp>
        <p:nvSpPr>
          <p:cNvPr id="9" name="AutoShape 6" descr="alt text">
            <a:extLst>
              <a:ext uri="{FF2B5EF4-FFF2-40B4-BE49-F238E27FC236}">
                <a16:creationId xmlns:a16="http://schemas.microsoft.com/office/drawing/2014/main" id="{ED914FC2-CE3F-4CAA-A1DF-5CDB320F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arduino ide">
            <a:extLst>
              <a:ext uri="{FF2B5EF4-FFF2-40B4-BE49-F238E27FC236}">
                <a16:creationId xmlns:a16="http://schemas.microsoft.com/office/drawing/2014/main" id="{8148BAB6-2521-47CC-8CDB-2413D8D5C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3001039"/>
            <a:ext cx="2057310" cy="21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visual studio">
            <a:extLst>
              <a:ext uri="{FF2B5EF4-FFF2-40B4-BE49-F238E27FC236}">
                <a16:creationId xmlns:a16="http://schemas.microsoft.com/office/drawing/2014/main" id="{AB10CE79-6496-4C6D-A81F-73164C91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95" y="30294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2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Modules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D35098-3774-46A8-AA04-9CF581B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 R3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A4988 Stepper Motor Controller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AutoShape 6" descr="alt text">
            <a:extLst>
              <a:ext uri="{FF2B5EF4-FFF2-40B4-BE49-F238E27FC236}">
                <a16:creationId xmlns:a16="http://schemas.microsoft.com/office/drawing/2014/main" id="{ED914FC2-CE3F-4CAA-A1DF-5CDB320F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arduino">
            <a:extLst>
              <a:ext uri="{FF2B5EF4-FFF2-40B4-BE49-F238E27FC236}">
                <a16:creationId xmlns:a16="http://schemas.microsoft.com/office/drawing/2014/main" id="{C94130D4-ECE7-47C8-995D-159F932AD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33" y="2280356"/>
            <a:ext cx="2240489" cy="15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4988 stepper motor">
            <a:extLst>
              <a:ext uri="{FF2B5EF4-FFF2-40B4-BE49-F238E27FC236}">
                <a16:creationId xmlns:a16="http://schemas.microsoft.com/office/drawing/2014/main" id="{9E8D42C9-81A9-4F8A-B56A-BBE9228E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61" y="4622094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8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Modules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D35098-3774-46A8-AA04-9CF581B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Stepper Motors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Servo Motor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AutoShape 6" descr="alt text">
            <a:extLst>
              <a:ext uri="{FF2B5EF4-FFF2-40B4-BE49-F238E27FC236}">
                <a16:creationId xmlns:a16="http://schemas.microsoft.com/office/drawing/2014/main" id="{ED914FC2-CE3F-4CAA-A1DF-5CDB320F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stepper motor">
            <a:extLst>
              <a:ext uri="{FF2B5EF4-FFF2-40B4-BE49-F238E27FC236}">
                <a16:creationId xmlns:a16="http://schemas.microsoft.com/office/drawing/2014/main" id="{7DB182A8-0370-4684-9E03-FB44DD4F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2415909"/>
            <a:ext cx="1721381" cy="172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ervo motor">
            <a:extLst>
              <a:ext uri="{FF2B5EF4-FFF2-40B4-BE49-F238E27FC236}">
                <a16:creationId xmlns:a16="http://schemas.microsoft.com/office/drawing/2014/main" id="{DE199EAF-1932-4A7E-AC66-35105B2A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96" y="4733235"/>
            <a:ext cx="1834538" cy="15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Schematic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D35098-3774-46A8-AA04-9CF581B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AutoShape 6" descr="alt text">
            <a:extLst>
              <a:ext uri="{FF2B5EF4-FFF2-40B4-BE49-F238E27FC236}">
                <a16:creationId xmlns:a16="http://schemas.microsoft.com/office/drawing/2014/main" id="{ED914FC2-CE3F-4CAA-A1DF-5CDB320F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a4988 stepper motor">
            <a:extLst>
              <a:ext uri="{FF2B5EF4-FFF2-40B4-BE49-F238E27FC236}">
                <a16:creationId xmlns:a16="http://schemas.microsoft.com/office/drawing/2014/main" id="{033F999A-2C1B-4EF1-860C-14EA2E38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7" y="1780604"/>
            <a:ext cx="689915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D35098-3774-46A8-AA04-9CF581B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Milling Machines</a:t>
            </a:r>
          </a:p>
          <a:p>
            <a:r>
              <a:rPr lang="en-US" sz="2400" dirty="0"/>
              <a:t>3D Printer</a:t>
            </a:r>
          </a:p>
          <a:p>
            <a:r>
              <a:rPr lang="en-US" sz="2400" dirty="0"/>
              <a:t>Robots</a:t>
            </a:r>
          </a:p>
          <a:p>
            <a:endParaRPr lang="en-US" dirty="0"/>
          </a:p>
        </p:txBody>
      </p:sp>
      <p:sp>
        <p:nvSpPr>
          <p:cNvPr id="9" name="AutoShape 6" descr="alt text">
            <a:extLst>
              <a:ext uri="{FF2B5EF4-FFF2-40B4-BE49-F238E27FC236}">
                <a16:creationId xmlns:a16="http://schemas.microsoft.com/office/drawing/2014/main" id="{ED914FC2-CE3F-4CAA-A1DF-5CDB320F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D35098-3774-46A8-AA04-9CF581B7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CNC Machines are tools used by engineers for various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 effective combination of hardware and software to perform certain repeated motions with higher precision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was an interesting and challenging project to build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AutoShape 6" descr="alt text">
            <a:extLst>
              <a:ext uri="{FF2B5EF4-FFF2-40B4-BE49-F238E27FC236}">
                <a16:creationId xmlns:a16="http://schemas.microsoft.com/office/drawing/2014/main" id="{ED914FC2-CE3F-4CAA-A1DF-5CDB320F1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device capable of reading G-code corresponding to various commands for motors</a:t>
            </a:r>
          </a:p>
          <a:p>
            <a:r>
              <a:rPr lang="en-US" sz="2400" dirty="0"/>
              <a:t>To create a custom program to run our CNC machine</a:t>
            </a:r>
          </a:p>
          <a:p>
            <a:r>
              <a:rPr lang="en-US" sz="2400" dirty="0"/>
              <a:t>To allow for control using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Cost Effective CNC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CNC Machines are used in Industry, Workshops and by Hobbyists.</a:t>
            </a:r>
          </a:p>
          <a:p>
            <a:r>
              <a:rPr lang="en-US" sz="2400" dirty="0"/>
              <a:t>But these Machines are Expensive and usually difficult to operate.</a:t>
            </a:r>
          </a:p>
          <a:p>
            <a:r>
              <a:rPr lang="en-US" sz="2400" dirty="0"/>
              <a:t>Our solution is a cost effective CNC Machine made using cheap motor driver modules, Stepper motors and recycled Linear Actuators from an old printer</a:t>
            </a:r>
          </a:p>
        </p:txBody>
      </p:sp>
    </p:spTree>
    <p:extLst>
      <p:ext uri="{BB962C8B-B14F-4D97-AF65-F5344CB8AC3E}">
        <p14:creationId xmlns:p14="http://schemas.microsoft.com/office/powerpoint/2010/main" val="3958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interface on command prompt</a:t>
            </a:r>
          </a:p>
          <a:p>
            <a:r>
              <a:rPr lang="en-US" sz="2400" dirty="0"/>
              <a:t>Initializes serial communication to communicate with </a:t>
            </a:r>
            <a:r>
              <a:rPr lang="en-US" sz="2400" dirty="0" err="1"/>
              <a:t>arduino</a:t>
            </a:r>
            <a:r>
              <a:rPr lang="en-US" sz="2400" dirty="0"/>
              <a:t> over USB</a:t>
            </a:r>
          </a:p>
          <a:p>
            <a:r>
              <a:rPr lang="en-US" sz="2400" dirty="0"/>
              <a:t>Two modes of operation</a:t>
            </a:r>
          </a:p>
          <a:p>
            <a:pPr marL="457200" indent="-457200">
              <a:buAutoNum type="arabicPeriod"/>
            </a:pPr>
            <a:r>
              <a:rPr lang="en-US" sz="2400" dirty="0"/>
              <a:t>Read mode</a:t>
            </a:r>
          </a:p>
          <a:p>
            <a:pPr marL="457200" indent="-457200">
              <a:buAutoNum type="arabicPeriod"/>
            </a:pPr>
            <a:r>
              <a:rPr lang="en-US" sz="2400" dirty="0"/>
              <a:t>Control mode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6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6C2F1-FB05-45F6-AD20-A6D54C44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8" y="304801"/>
            <a:ext cx="9989408" cy="65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were three major parts of the program</a:t>
            </a:r>
          </a:p>
          <a:p>
            <a:pPr marL="457200" indent="-457200">
              <a:buAutoNum type="arabicPeriod"/>
            </a:pPr>
            <a:r>
              <a:rPr lang="en-US" sz="2400" dirty="0"/>
              <a:t>Serial communication</a:t>
            </a:r>
          </a:p>
          <a:p>
            <a:pPr marL="457200" indent="-457200">
              <a:buAutoNum type="arabicPeriod"/>
            </a:pPr>
            <a:r>
              <a:rPr lang="en-US" sz="2400" dirty="0"/>
              <a:t>G-code reader(File Handling)</a:t>
            </a:r>
          </a:p>
          <a:p>
            <a:pPr marL="457200" indent="-457200">
              <a:buAutoNum type="arabicPeriod"/>
            </a:pPr>
            <a:r>
              <a:rPr lang="en-US" sz="2400" dirty="0"/>
              <a:t>Motor controller(</a:t>
            </a:r>
            <a:r>
              <a:rPr lang="en-US" sz="2400" dirty="0" err="1"/>
              <a:t>Arduino</a:t>
            </a:r>
            <a:r>
              <a:rPr lang="en-US" sz="2400" dirty="0"/>
              <a:t>)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29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46958-B4FA-4A24-B9D5-32EBBBA8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5" y="169333"/>
            <a:ext cx="10663943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3D3F3-ED9D-4518-82A3-86B548BA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327039"/>
            <a:ext cx="11616267" cy="65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10FF-45F7-4905-8DD6-C4F30183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384FE-C61E-403C-9F2F-9FB39EA7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9" y="301651"/>
            <a:ext cx="11661422" cy="65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241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CNC Machine (Drawbot)</vt:lpstr>
      <vt:lpstr>Objectives:</vt:lpstr>
      <vt:lpstr>A Cost Effective CNC Machine</vt:lpstr>
      <vt:lpstr>Implementation Details</vt:lpstr>
      <vt:lpstr>PowerPoint Presentation</vt:lpstr>
      <vt:lpstr>Work Distribution</vt:lpstr>
      <vt:lpstr>PowerPoint Presentation</vt:lpstr>
      <vt:lpstr>PowerPoint Presentation</vt:lpstr>
      <vt:lpstr>PowerPoint Presentation</vt:lpstr>
      <vt:lpstr>PowerPoint Presentation</vt:lpstr>
      <vt:lpstr>Problems Faced         Solutions</vt:lpstr>
      <vt:lpstr>Software Used</vt:lpstr>
      <vt:lpstr>Modules Used</vt:lpstr>
      <vt:lpstr>Modules Used</vt:lpstr>
      <vt:lpstr>Schematic Diagram</vt:lpstr>
      <vt:lpstr>Future Prospects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Machine (Drawbot)</dc:title>
  <dc:creator>Ali Ashraf</dc:creator>
  <cp:lastModifiedBy>Ali Hamza Malik</cp:lastModifiedBy>
  <cp:revision>28</cp:revision>
  <dcterms:created xsi:type="dcterms:W3CDTF">2019-12-20T00:54:11Z</dcterms:created>
  <dcterms:modified xsi:type="dcterms:W3CDTF">2019-12-20T11:40:58Z</dcterms:modified>
</cp:coreProperties>
</file>