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67" r:id="rId7"/>
    <p:sldId id="274" r:id="rId8"/>
    <p:sldId id="265" r:id="rId9"/>
    <p:sldId id="268" r:id="rId10"/>
    <p:sldId id="271" r:id="rId11"/>
    <p:sldId id="27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A6B7-6C36-40F9-8235-4FEDD4AA1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1F3A6-AC6C-42C1-836F-CE23F991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F227-413B-41F9-B400-C001D950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B6AC-AA97-495A-ADED-6E7E37C83D6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FFAF-A5EB-40D4-9F42-89248F80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641F-636B-4BCB-8923-4931ED22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C5C1-2805-4E53-A22B-862271C0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8876-588B-4FA0-9EAF-8E60B570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373E2-094E-45B7-B858-2600CADE0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699E-0257-429D-A9D3-A988BC85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B6AC-AA97-495A-ADED-6E7E37C83D6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320C9-F2FA-4928-AE55-99B7FCAA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115D-4A09-4A22-AB7E-7127CF65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C5C1-2805-4E53-A22B-862271C0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6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678ED-22F9-4857-86B6-D97D4AB0B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7C1E3-6ABB-4CB1-A10D-2548AB398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B952-3597-4978-8EC1-69DD8CBF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B6AC-AA97-495A-ADED-6E7E37C83D6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AAFEB-95C6-40D2-9AF8-820442B8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92D4-582A-425A-A945-C9A0D1B4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C5C1-2805-4E53-A22B-862271C0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B808-4D13-4768-84A8-18FC1AFB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34F14-094E-428E-890B-7C50C2841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F03B-324F-4686-B88D-421E4B61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B6AC-AA97-495A-ADED-6E7E37C83D6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F82D-D777-4D53-8B6A-C38FCA29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7C870-8A79-46B9-9DCB-7659649E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C5C1-2805-4E53-A22B-862271C0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D3E3-4DE2-4BE8-9AE6-A01C612E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6C8F4-341B-4034-9318-33DBE222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3158-0649-4695-AE1C-90D1D50C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B6AC-AA97-495A-ADED-6E7E37C83D6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B579-6A26-452C-9DD2-CD6CDD55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3194-76DC-4BE2-BC20-3911FF15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C5C1-2805-4E53-A22B-862271C0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7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1DD9-AC3E-4B9C-ABF5-D8CF165B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E664-873A-4141-8A5F-8757EAE0D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B214B-0BE7-4464-A9AA-BF5248D95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041B-48EA-4272-8330-E9CA4388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B6AC-AA97-495A-ADED-6E7E37C83D6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5B930-7FC0-4823-8B59-ADB8EED6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57B0-5A0C-43C0-A983-D4ED0A5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C5C1-2805-4E53-A22B-862271C0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1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1E04-4749-4F3D-9D8D-E5FD793B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3489-019F-4F08-B691-07096FBD8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0F3DC-71F8-4481-A878-F363FBAD8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D4494-CB4A-4216-BC26-1E7BDCD74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6233D-D17E-41AF-9AFD-522C7311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4E8A8-F9F0-4C62-82D2-956CDFE2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B6AC-AA97-495A-ADED-6E7E37C83D6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36BEE-E28C-46D7-8676-0BCC138E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5CD4F-B3D2-4E8D-8CD6-EDC17EF7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C5C1-2805-4E53-A22B-862271C0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8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CD4E-6538-4BB4-AF42-FEA71E00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8E196-5C9D-4895-B5D3-48B9713A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B6AC-AA97-495A-ADED-6E7E37C83D6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F5BCC-E63A-4961-8DBD-125CE29D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A10A2-1349-42DF-BD60-E603684A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C5C1-2805-4E53-A22B-862271C0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5C11E-97AC-4003-9899-6CEC16F5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B6AC-AA97-495A-ADED-6E7E37C83D6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6F72D-F2EA-4F98-A9EF-CA287FB8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73FC7-0E28-4A40-B58C-635C3B9A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C5C1-2805-4E53-A22B-862271C0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3C91-901B-4C15-BC7D-8BC2C362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92BE-6D84-4979-B09D-E5D33B18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23BF2-BDAB-44EC-BE80-EF3EE2558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37E41-5F73-404A-BF3D-728754F5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B6AC-AA97-495A-ADED-6E7E37C83D6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43F52-DD20-41E0-8EDC-FE9C8F85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FE3EF-DD47-41DD-B07F-05C66521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C5C1-2805-4E53-A22B-862271C0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7584-ED23-4EC5-997A-F6659073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B1C00-6BE5-448E-8318-031B9DFA6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87160-675A-422B-8E32-CE34E2769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6803-72FD-4F35-874D-AE2D770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B6AC-AA97-495A-ADED-6E7E37C83D6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5133-4BDC-4586-BA24-8E1BE8A7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5A0DC-4F23-426F-873A-C2B27596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C5C1-2805-4E53-A22B-862271C0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AE7C4-3DD7-4205-8F81-84001198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8FC23-CA08-48BE-9D38-F4714F81C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937F-0A7D-4D62-981B-6E775B287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B6AC-AA97-495A-ADED-6E7E37C83D6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79BC-2D85-4CA8-BEDB-BBDE712D7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3F3D2-FF9A-488B-AEA6-6D6EC2D53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C5C1-2805-4E53-A22B-862271C0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thenounproject.com/term/robotic-arm/290688/" TargetMode="External"/><Relationship Id="rId3" Type="http://schemas.openxmlformats.org/officeDocument/2006/relationships/hyperlink" Target="https://clipartart.com/categories/robot-factory-arm-clipart-black-and-white.html" TargetMode="External"/><Relationship Id="rId7" Type="http://schemas.openxmlformats.org/officeDocument/2006/relationships/hyperlink" Target="https://www.pinterest.com/pin/508836457895670007/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dribbble.com/shots/5752675-Robotic-arm-flat-style-design-vector-illustration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hyperlink" Target="https://www.vexels.com/png-svg/preview/224137/abstract-robotic-arm-logo" TargetMode="External"/><Relationship Id="rId5" Type="http://schemas.openxmlformats.org/officeDocument/2006/relationships/hyperlink" Target="http://superawesomevectors.com/robotic-arm-industrial-vector/" TargetMode="External"/><Relationship Id="rId15" Type="http://schemas.openxmlformats.org/officeDocument/2006/relationships/hyperlink" Target="http://learn.ni.com/teach/resources/280/mechatronics-fundamentals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jpg"/><Relationship Id="rId9" Type="http://schemas.openxmlformats.org/officeDocument/2006/relationships/hyperlink" Target="http://freevector.co/vector-icons/technology/robotic-arm-4.html" TargetMode="Externa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webfonts.com/icon/6056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rvo_%28radio_control%29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6A08-98A6-44B4-851D-80B2C3D79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Robotic 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E15AF-B8E5-4A86-8A94-DDADC7D9B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102" y="3348181"/>
            <a:ext cx="9144000" cy="1655762"/>
          </a:xfrm>
        </p:spPr>
        <p:txBody>
          <a:bodyPr/>
          <a:lstStyle/>
          <a:p>
            <a:r>
              <a:rPr lang="en-US" dirty="0"/>
              <a:t>Ali Aqdas	 Ali Hamza Malik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FD066-46F2-4FA3-ADBD-B5BF79DDB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2948">
            <a:off x="-427375" y="-637505"/>
            <a:ext cx="4726643" cy="3341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8C3B43-428C-44A5-A5B4-980C5586F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144274">
            <a:off x="3241397" y="4270793"/>
            <a:ext cx="3570914" cy="2526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5E0786-B8FF-46FF-B9FE-1B075DB1C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2855478">
            <a:off x="10019627" y="5028443"/>
            <a:ext cx="3003462" cy="15751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A1B576-D21F-41A2-92D8-FFD6D2FB9D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18775278">
            <a:off x="-24596" y="2982696"/>
            <a:ext cx="3225555" cy="32255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298170-B0CD-4974-A804-FE4C7C7202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006826" y="-94397"/>
            <a:ext cx="2890077" cy="28900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1A46ABF-40A4-46A8-888F-3728A14356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rot="20267565">
            <a:off x="6983989" y="3940648"/>
            <a:ext cx="2539682" cy="25396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84A1D2-D419-4F18-8855-FB5A4BF9F9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049224" y="2618104"/>
            <a:ext cx="1828649" cy="18286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BA1D81D-E4B3-4766-832D-089848E355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 rot="20524707">
            <a:off x="4091312" y="-542546"/>
            <a:ext cx="3396143" cy="25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0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BBD1-7006-4688-8B8C-7372697C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A6ED-30D4-41A2-B4CA-14C8ED5F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Robotic Arm based on ATmega328p</a:t>
            </a:r>
          </a:p>
          <a:p>
            <a:pPr>
              <a:lnSpc>
                <a:spcPct val="150000"/>
              </a:lnSpc>
            </a:pPr>
            <a:r>
              <a:rPr lang="en-US" dirty="0"/>
              <a:t>Controlled using Potentiometers</a:t>
            </a:r>
          </a:p>
          <a:p>
            <a:pPr>
              <a:lnSpc>
                <a:spcPct val="150000"/>
              </a:lnSpc>
            </a:pPr>
            <a:r>
              <a:rPr lang="en-US" dirty="0"/>
              <a:t>Range of DOV From 1 to 8</a:t>
            </a:r>
          </a:p>
          <a:p>
            <a:pPr>
              <a:lnSpc>
                <a:spcPct val="150000"/>
              </a:lnSpc>
            </a:pPr>
            <a:r>
              <a:rPr lang="en-US" dirty="0"/>
              <a:t>Use of Two Microcontrollers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11191-9BC5-4B7B-B511-F05756059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29" y="365125"/>
            <a:ext cx="5481371" cy="55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26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BBD1-7006-4688-8B8C-7372697C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TX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A6ED-30D4-41A2-B4CA-14C8ED5F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ADC conversion with ATmega328p</a:t>
            </a:r>
          </a:p>
          <a:p>
            <a:pPr>
              <a:lnSpc>
                <a:spcPct val="150000"/>
              </a:lnSpc>
            </a:pPr>
            <a:r>
              <a:rPr lang="en-US" dirty="0"/>
              <a:t>Potentiometers values transmitted over USART  </a:t>
            </a:r>
          </a:p>
          <a:p>
            <a:pPr>
              <a:lnSpc>
                <a:spcPct val="150000"/>
              </a:lnSpc>
            </a:pPr>
            <a:r>
              <a:rPr lang="en-US" dirty="0"/>
              <a:t>Various Arrangement for the Controlling Potentiometers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3E18B-07AF-46CA-AF73-84E45B6D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37895" y="3358185"/>
            <a:ext cx="2815905" cy="281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42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>
            <a:extLst>
              <a:ext uri="{FF2B5EF4-FFF2-40B4-BE49-F238E27FC236}">
                <a16:creationId xmlns:a16="http://schemas.microsoft.com/office/drawing/2014/main" id="{C85BE32E-1FB7-4CF9-B02E-A3CE7DA93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72" y="3429000"/>
            <a:ext cx="4511539" cy="300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5ECD9-D34A-4A1C-AF31-E7300E3F8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72" y="119269"/>
            <a:ext cx="4511539" cy="288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A9A22DA-17CE-485B-8BE7-F863CBCBB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63" y="119269"/>
            <a:ext cx="5830818" cy="460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569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2E7905-BF32-4B6E-8F4B-8CC61CA7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2" y="90487"/>
            <a:ext cx="5819775" cy="6677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6A6992-D74A-4F52-B36E-601AE0965D05}"/>
              </a:ext>
            </a:extLst>
          </p:cNvPr>
          <p:cNvSpPr txBox="1"/>
          <p:nvPr/>
        </p:nvSpPr>
        <p:spPr>
          <a:xfrm>
            <a:off x="481914" y="317417"/>
            <a:ext cx="432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TX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231880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BBD1-7006-4688-8B8C-7372697C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RX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A6ED-30D4-41A2-B4CA-14C8ED5F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Servo Motors wired to SERVO_PORT</a:t>
            </a:r>
          </a:p>
          <a:p>
            <a:pPr>
              <a:lnSpc>
                <a:spcPct val="150000"/>
              </a:lnSpc>
            </a:pPr>
            <a:r>
              <a:rPr lang="en-US" dirty="0"/>
              <a:t>Use of Soft PWM to generate Control Signal for servos</a:t>
            </a:r>
          </a:p>
          <a:p>
            <a:pPr>
              <a:lnSpc>
                <a:spcPct val="150000"/>
              </a:lnSpc>
            </a:pPr>
            <a:r>
              <a:rPr lang="en-US" dirty="0"/>
              <a:t>Angle Values Received over USART RX pin</a:t>
            </a:r>
          </a:p>
          <a:p>
            <a:pPr>
              <a:lnSpc>
                <a:spcPct val="150000"/>
              </a:lnSpc>
            </a:pPr>
            <a:r>
              <a:rPr lang="en-US" dirty="0"/>
              <a:t>Compatible with Bluetooth/WIFI/Radio Receiver/USB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40450-A31B-498B-9620-CB9F8CDFC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75517" y="365125"/>
            <a:ext cx="3478283" cy="23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53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6A6992-D74A-4F52-B36E-601AE0965D05}"/>
              </a:ext>
            </a:extLst>
          </p:cNvPr>
          <p:cNvSpPr txBox="1"/>
          <p:nvPr/>
        </p:nvSpPr>
        <p:spPr>
          <a:xfrm>
            <a:off x="481914" y="317417"/>
            <a:ext cx="432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RX Microcontroller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8B8C4C-6FDC-4EBE-9704-BB6B7FEB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779" y="317417"/>
            <a:ext cx="6338299" cy="633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6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BBD1-7006-4688-8B8C-7372697C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A6ED-30D4-41A2-B4CA-14C8ED5F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for Soft PWM  </a:t>
            </a:r>
          </a:p>
          <a:p>
            <a:r>
              <a:rPr lang="en-US" dirty="0"/>
              <a:t>Successfully Designed a Robotic Arm in Simulation</a:t>
            </a:r>
          </a:p>
        </p:txBody>
      </p:sp>
    </p:spTree>
    <p:extLst>
      <p:ext uri="{BB962C8B-B14F-4D97-AF65-F5344CB8AC3E}">
        <p14:creationId xmlns:p14="http://schemas.microsoft.com/office/powerpoint/2010/main" val="3296581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BBD1-7006-4688-8B8C-7372697C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Future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A6ED-30D4-41A2-B4CA-14C8ED5F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Commands over USART (Instead of Controller)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Smartphone through Bluetooth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 Internet Through WIFI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 USB From Computer</a:t>
            </a:r>
          </a:p>
          <a:p>
            <a:r>
              <a:rPr lang="en-US" dirty="0"/>
              <a:t>High-Level Movements through Inverse Kinematics and AI Control Over USART</a:t>
            </a:r>
          </a:p>
        </p:txBody>
      </p:sp>
    </p:spTree>
    <p:extLst>
      <p:ext uri="{BB962C8B-B14F-4D97-AF65-F5344CB8AC3E}">
        <p14:creationId xmlns:p14="http://schemas.microsoft.com/office/powerpoint/2010/main" val="2666743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F086521-E6BD-4B9E-BC8D-E65A2CE87D0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674C933B4F11458995EE323D975433" ma:contentTypeVersion="0" ma:contentTypeDescription="Create a new document." ma:contentTypeScope="" ma:versionID="05fbdab618491a6f3f9ea4c695483df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7FF07C-73DE-4880-8879-222BA085E7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1E61D9-9C7E-4AAC-BEBC-CFC0988209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59EE28-C666-4655-B677-49B676855A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133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Gothic Std B</vt:lpstr>
      <vt:lpstr>Arial</vt:lpstr>
      <vt:lpstr>Calibri</vt:lpstr>
      <vt:lpstr>Calibri Light</vt:lpstr>
      <vt:lpstr>Office Theme</vt:lpstr>
      <vt:lpstr>Robotic Arm</vt:lpstr>
      <vt:lpstr>Project Description</vt:lpstr>
      <vt:lpstr>TX Microcontroller</vt:lpstr>
      <vt:lpstr>PowerPoint Presentation</vt:lpstr>
      <vt:lpstr>PowerPoint Presentation</vt:lpstr>
      <vt:lpstr>RX Microcontroller</vt:lpstr>
      <vt:lpstr>PowerPoint Presentation</vt:lpstr>
      <vt:lpstr>Results</vt:lpstr>
      <vt:lpstr>Future Prospects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Arm</dc:title>
  <dc:creator>Ali</dc:creator>
  <cp:lastModifiedBy>Ali Hamza Malik</cp:lastModifiedBy>
  <cp:revision>34</cp:revision>
  <dcterms:created xsi:type="dcterms:W3CDTF">2021-06-10T19:33:20Z</dcterms:created>
  <dcterms:modified xsi:type="dcterms:W3CDTF">2021-06-13T15:58:35Z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0x01010085674C933B4F11458995EE323D975433</vt:lpwstr>
  </property>
</Properties>
</file>