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68" r:id="rId16"/>
    <p:sldId id="276" r:id="rId17"/>
    <p:sldId id="275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ag_pr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32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Ali Rahme</cp:lastModifiedBy>
  <cp:revision>1</cp:revision>
  <dcterms:created xsi:type="dcterms:W3CDTF">2025-07-20T12:05:02Z</dcterms:created>
  <dcterms:modified xsi:type="dcterms:W3CDTF">2025-07-20T12:05:02Z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75D46DD44543454FA0D89B3C111E32FB_12</vt:lpwstr>
  </property>
  <property fmtid="{D5CDD505-2E9C-101B-9397-08002B2CF9AE}" pid="3" name="KSOProductBuildVer">
    <vt:lpwstr>2057-12.2.0.21931</vt:lpwstr>
  </property>
</Properties>
</file>