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/>
    <p:restoredTop sz="94694"/>
  </p:normalViewPr>
  <p:slideViewPr>
    <p:cSldViewPr snapToGrid="0" snapToObjects="1">
      <p:cViewPr>
        <p:scale>
          <a:sx n="93" d="100"/>
          <a:sy n="93" d="100"/>
        </p:scale>
        <p:origin x="10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80EEA-DA0B-AE44-AD7A-58C4C420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D58C0E-4B6B-5F40-A2C8-B41F0781BD76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D2785-4940-264E-A5B7-ED93AEB1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595A-ED1B-D741-94A5-85380C7C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754127-DFDC-C048-95E1-9B31FD43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0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43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36.svg"/><Relationship Id="rId2" Type="http://schemas.openxmlformats.org/officeDocument/2006/relationships/image" Target="../media/image1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34.svg"/><Relationship Id="rId10" Type="http://schemas.openxmlformats.org/officeDocument/2006/relationships/image" Target="../media/image21.png"/><Relationship Id="rId19" Type="http://schemas.openxmlformats.org/officeDocument/2006/relationships/image" Target="../media/image32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4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30.svg"/><Relationship Id="rId10" Type="http://schemas.openxmlformats.org/officeDocument/2006/relationships/image" Target="../media/image9.png"/><Relationship Id="rId19" Type="http://schemas.openxmlformats.org/officeDocument/2006/relationships/image" Target="../media/image26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AC4169D-9040-5F4A-890A-FC524CE8D88C}"/>
              </a:ext>
            </a:extLst>
          </p:cNvPr>
          <p:cNvSpPr txBox="1"/>
          <p:nvPr/>
        </p:nvSpPr>
        <p:spPr>
          <a:xfrm>
            <a:off x="853050" y="597661"/>
            <a:ext cx="473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GOV.UK </a:t>
            </a:r>
            <a:r>
              <a:rPr lang="en-US" sz="3200" b="1" dirty="0" err="1"/>
              <a:t>Userflow</a:t>
            </a:r>
            <a:r>
              <a:rPr lang="en-US" sz="3200" b="1" dirty="0"/>
              <a:t> Icons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0A76AF3-AEDA-DF46-AB8A-4CD0ECE65D56}"/>
              </a:ext>
            </a:extLst>
          </p:cNvPr>
          <p:cNvSpPr/>
          <p:nvPr/>
        </p:nvSpPr>
        <p:spPr>
          <a:xfrm>
            <a:off x="7466875" y="1695149"/>
            <a:ext cx="845165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Check answers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1E1912C-A22E-4949-88E3-4F524556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283" y="2147591"/>
            <a:ext cx="746348" cy="106629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450082-41A4-A64C-BA63-9B020282634C}"/>
              </a:ext>
            </a:extLst>
          </p:cNvPr>
          <p:cNvSpPr/>
          <p:nvPr/>
        </p:nvSpPr>
        <p:spPr>
          <a:xfrm>
            <a:off x="9503263" y="1695149"/>
            <a:ext cx="731625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Confirmation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7FD5D8-A239-E946-95A3-AAA7719C7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901" y="2147591"/>
            <a:ext cx="746348" cy="106629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43F2D5-213A-D049-86F2-9ED8AA885948}"/>
              </a:ext>
            </a:extLst>
          </p:cNvPr>
          <p:cNvSpPr/>
          <p:nvPr/>
        </p:nvSpPr>
        <p:spPr>
          <a:xfrm>
            <a:off x="8529731" y="1695149"/>
            <a:ext cx="731625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E01CE2-04F0-0D46-A80C-14D72462F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2369" y="2147591"/>
            <a:ext cx="746348" cy="106629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DFD3AF-3E44-A34C-8FF0-31E38D610773}"/>
              </a:ext>
            </a:extLst>
          </p:cNvPr>
          <p:cNvSpPr/>
          <p:nvPr/>
        </p:nvSpPr>
        <p:spPr>
          <a:xfrm>
            <a:off x="2892364" y="1695149"/>
            <a:ext cx="618561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Sign in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2D4B20E-2DC8-FC4C-9DAD-72171B1BD9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8470" y="2147591"/>
            <a:ext cx="746348" cy="106629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988AD69-334A-D848-ACD0-E3C3FC7C557F}"/>
              </a:ext>
            </a:extLst>
          </p:cNvPr>
          <p:cNvSpPr/>
          <p:nvPr/>
        </p:nvSpPr>
        <p:spPr>
          <a:xfrm>
            <a:off x="1947247" y="1695149"/>
            <a:ext cx="618561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Start page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BCA0DC-2819-2848-AEDE-F0A881956B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83355" y="2147591"/>
            <a:ext cx="746348" cy="106629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4967F9-F527-9743-A514-CEF31C6A5D6F}"/>
              </a:ext>
            </a:extLst>
          </p:cNvPr>
          <p:cNvSpPr/>
          <p:nvPr/>
        </p:nvSpPr>
        <p:spPr>
          <a:xfrm>
            <a:off x="3837480" y="1695149"/>
            <a:ext cx="618561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Task list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08D34CE-16FA-4F4F-8D5B-31A3284BF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73587" y="2147591"/>
            <a:ext cx="746348" cy="106629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0161C64-4437-A344-A4C3-D3710FACC8D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47248" y="3399080"/>
            <a:ext cx="618561" cy="124585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AD5CACF-CEC2-E144-9AD5-7D4C3148F6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92364" y="3399080"/>
            <a:ext cx="618561" cy="124585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1951C8D-A6C2-BF40-9DBF-E02F66D99E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37719" y="3399560"/>
            <a:ext cx="618084" cy="1244893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EDCDAB7-C8F9-4F4B-9950-4398A65E5B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80416" y="3399560"/>
            <a:ext cx="618084" cy="124489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63190B5-18F6-2744-96BB-FCB0194FBF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60034" y="3399560"/>
            <a:ext cx="618084" cy="124489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E3B780EB-CFFD-844F-BDA5-C5E1CB75C2E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86501" y="3399560"/>
            <a:ext cx="618084" cy="124489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6022B4A8-B6B1-B243-956E-67A8CD2367C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72131" y="2147551"/>
            <a:ext cx="746403" cy="1066369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917743D-35C5-5F4F-AA41-0B9BA54B478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43814" y="2147551"/>
            <a:ext cx="746403" cy="1066369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ACF531F9-7820-BA42-8EDC-2C02202A031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37758" y="2147551"/>
            <a:ext cx="746403" cy="1066369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4C4AF1BD-B80D-4247-A77F-5DAB1800309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636109" y="3399194"/>
            <a:ext cx="618449" cy="1245627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199C8A3E-8432-7549-9549-95B04CA1F69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707792" y="3399194"/>
            <a:ext cx="618449" cy="1245627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88CD1BA2-C736-094A-A507-CFE3669C6C6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801735" y="3399194"/>
            <a:ext cx="618449" cy="1245627"/>
          </a:xfrm>
          <a:prstGeom prst="rect">
            <a:avLst/>
          </a:prstGeom>
        </p:spPr>
      </p:pic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F403BD4-1B4D-494F-BFDE-E901934027C6}"/>
              </a:ext>
            </a:extLst>
          </p:cNvPr>
          <p:cNvSpPr/>
          <p:nvPr/>
        </p:nvSpPr>
        <p:spPr>
          <a:xfrm>
            <a:off x="6522751" y="1695149"/>
            <a:ext cx="845165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Q: Checkbox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C6D3D5D-FC1B-E84C-8805-A4EA481EA2DD}"/>
              </a:ext>
            </a:extLst>
          </p:cNvPr>
          <p:cNvSpPr/>
          <p:nvPr/>
        </p:nvSpPr>
        <p:spPr>
          <a:xfrm>
            <a:off x="4778885" y="1695149"/>
            <a:ext cx="664147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Q: Text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8023F30-DF59-5748-A7CE-01E255AE9DA9}"/>
              </a:ext>
            </a:extLst>
          </p:cNvPr>
          <p:cNvSpPr/>
          <p:nvPr/>
        </p:nvSpPr>
        <p:spPr>
          <a:xfrm>
            <a:off x="5594433" y="1695149"/>
            <a:ext cx="845165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Q: Radio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F1C33E3-661D-6746-B8F7-18F339CB6BA9}"/>
              </a:ext>
            </a:extLst>
          </p:cNvPr>
          <p:cNvSpPr/>
          <p:nvPr/>
        </p:nvSpPr>
        <p:spPr>
          <a:xfrm>
            <a:off x="945599" y="1695149"/>
            <a:ext cx="731625" cy="2315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Hero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914CFBF-A800-9D43-88E2-DBFDA2BCC62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38238" y="2147551"/>
            <a:ext cx="746348" cy="106629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3DDED6D-7A17-114B-9F6D-8A0795A6826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02131" y="3398599"/>
            <a:ext cx="618561" cy="124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B8E33C-005F-C44D-A52B-6C5EEBD73CAC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837112" y="3179469"/>
            <a:ext cx="905256" cy="276736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8DA33D-CD4F-FD48-A43C-E6305E5FDA7D}"/>
              </a:ext>
            </a:extLst>
          </p:cNvPr>
          <p:cNvSpPr txBox="1"/>
          <p:nvPr/>
        </p:nvSpPr>
        <p:spPr>
          <a:xfrm>
            <a:off x="775776" y="584820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flow template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3B0E5BB-3E01-9D42-BCE1-FD9D185CB110}"/>
              </a:ext>
            </a:extLst>
          </p:cNvPr>
          <p:cNvGrpSpPr/>
          <p:nvPr/>
        </p:nvGrpSpPr>
        <p:grpSpPr>
          <a:xfrm>
            <a:off x="992660" y="2614957"/>
            <a:ext cx="844452" cy="2083785"/>
            <a:chOff x="1000259" y="2587752"/>
            <a:chExt cx="844452" cy="208378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A1D55A5-A3CA-354D-A2E3-4AFC0510E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9359" y="2587752"/>
              <a:ext cx="835352" cy="1682496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27BC640-5241-A244-BCBE-2D343B777A1E}"/>
                </a:ext>
              </a:extLst>
            </p:cNvPr>
            <p:cNvSpPr/>
            <p:nvPr/>
          </p:nvSpPr>
          <p:spPr>
            <a:xfrm>
              <a:off x="1000259" y="4358851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Start page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4908B0A-5772-8140-8936-FE4320F95C7C}"/>
              </a:ext>
            </a:extLst>
          </p:cNvPr>
          <p:cNvGrpSpPr/>
          <p:nvPr/>
        </p:nvGrpSpPr>
        <p:grpSpPr>
          <a:xfrm>
            <a:off x="2742368" y="2338221"/>
            <a:ext cx="835353" cy="2079994"/>
            <a:chOff x="2726955" y="3010812"/>
            <a:chExt cx="835353" cy="20799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29B9D6D-22C0-BB42-BE21-7C4443DB8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6955" y="3010812"/>
              <a:ext cx="835352" cy="1682496"/>
            </a:xfrm>
            <a:prstGeom prst="rect">
              <a:avLst/>
            </a:prstGeom>
          </p:spPr>
        </p:pic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F12E22D-0833-FE4D-B16F-351168AA5026}"/>
                </a:ext>
              </a:extLst>
            </p:cNvPr>
            <p:cNvSpPr/>
            <p:nvPr/>
          </p:nvSpPr>
          <p:spPr>
            <a:xfrm>
              <a:off x="2726955" y="4778120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Sign in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E6B6059-BC89-F544-AB4A-34F84D8F4905}"/>
              </a:ext>
            </a:extLst>
          </p:cNvPr>
          <p:cNvGrpSpPr/>
          <p:nvPr/>
        </p:nvGrpSpPr>
        <p:grpSpPr>
          <a:xfrm>
            <a:off x="4444550" y="2731903"/>
            <a:ext cx="843809" cy="2081816"/>
            <a:chOff x="4444550" y="2731903"/>
            <a:chExt cx="843809" cy="2081816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140A69A9-E874-4D40-AF49-24247E9F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53650" y="2731903"/>
              <a:ext cx="834709" cy="1681200"/>
            </a:xfrm>
            <a:prstGeom prst="rect">
              <a:avLst/>
            </a:prstGeom>
          </p:spPr>
        </p:pic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2285A7B-48A7-4E4C-8A5A-4002024D6990}"/>
                </a:ext>
              </a:extLst>
            </p:cNvPr>
            <p:cNvSpPr/>
            <p:nvPr/>
          </p:nvSpPr>
          <p:spPr>
            <a:xfrm>
              <a:off x="4444550" y="4501033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Task list</a:t>
              </a:r>
            </a:p>
          </p:txBody>
        </p:sp>
      </p:grpSp>
      <p:cxnSp>
        <p:nvCxnSpPr>
          <p:cNvPr id="44" name="Straight Arrow Connector 26">
            <a:extLst>
              <a:ext uri="{FF2B5EF4-FFF2-40B4-BE49-F238E27FC236}">
                <a16:creationId xmlns:a16="http://schemas.microsoft.com/office/drawing/2014/main" id="{C6FCB4A6-651D-224D-9C36-FE5006175E09}"/>
              </a:ext>
            </a:extLst>
          </p:cNvPr>
          <p:cNvCxnSpPr>
            <a:cxnSpLocks/>
            <a:stCxn id="40" idx="3"/>
            <a:endCxn id="80" idx="1"/>
          </p:cNvCxnSpPr>
          <p:nvPr/>
        </p:nvCxnSpPr>
        <p:spPr>
          <a:xfrm flipV="1">
            <a:off x="5288359" y="1837688"/>
            <a:ext cx="1103926" cy="1734815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A5BE537F-8E3D-6043-8DBA-C46BB22B954E}"/>
              </a:ext>
            </a:extLst>
          </p:cNvPr>
          <p:cNvCxnSpPr>
            <a:cxnSpLocks/>
            <a:stCxn id="40" idx="3"/>
            <a:endCxn id="22" idx="1"/>
          </p:cNvCxnSpPr>
          <p:nvPr/>
        </p:nvCxnSpPr>
        <p:spPr>
          <a:xfrm>
            <a:off x="5288359" y="3572503"/>
            <a:ext cx="1333430" cy="677703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E514BE-B3C8-684A-BEBE-13E785AE6104}"/>
              </a:ext>
            </a:extLst>
          </p:cNvPr>
          <p:cNvGrpSpPr/>
          <p:nvPr/>
        </p:nvGrpSpPr>
        <p:grpSpPr>
          <a:xfrm>
            <a:off x="6468454" y="3409606"/>
            <a:ext cx="1141376" cy="2072873"/>
            <a:chOff x="6468454" y="3409606"/>
            <a:chExt cx="1141376" cy="2072873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077F6D4-1BC7-804E-B07F-63B95E88E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21789" y="3409606"/>
              <a:ext cx="834709" cy="1681200"/>
            </a:xfrm>
            <a:prstGeom prst="rect">
              <a:avLst/>
            </a:prstGeom>
          </p:spPr>
        </p:pic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51C3072-3D40-884D-A36A-61AB363F62A6}"/>
                </a:ext>
              </a:extLst>
            </p:cNvPr>
            <p:cNvSpPr/>
            <p:nvPr/>
          </p:nvSpPr>
          <p:spPr>
            <a:xfrm>
              <a:off x="6468454" y="5169793"/>
              <a:ext cx="1141376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Check answers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7DFC9E9-66BD-A74A-A8F4-CD9483C732BF}"/>
              </a:ext>
            </a:extLst>
          </p:cNvPr>
          <p:cNvGrpSpPr/>
          <p:nvPr/>
        </p:nvGrpSpPr>
        <p:grpSpPr>
          <a:xfrm>
            <a:off x="8571548" y="2698810"/>
            <a:ext cx="988042" cy="2055914"/>
            <a:chOff x="8571548" y="2698810"/>
            <a:chExt cx="988042" cy="2055914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04FBFE8-FF6F-3B43-9546-8752F5EAB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48215" y="2698810"/>
              <a:ext cx="834708" cy="1681200"/>
            </a:xfrm>
            <a:prstGeom prst="rect">
              <a:avLst/>
            </a:prstGeom>
          </p:spPr>
        </p:pic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A9419708-2C96-C045-8A46-71E3D85EC709}"/>
                </a:ext>
              </a:extLst>
            </p:cNvPr>
            <p:cNvSpPr/>
            <p:nvPr/>
          </p:nvSpPr>
          <p:spPr>
            <a:xfrm>
              <a:off x="8571548" y="4442038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Confirmation</a:t>
              </a:r>
            </a:p>
          </p:txBody>
        </p:sp>
      </p:grp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33B30599-1DB3-B946-8B9F-76731D220A5A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456498" y="3539410"/>
            <a:ext cx="1191717" cy="710796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E772BDC-A784-3D44-91D6-789DFD4C3F3E}"/>
              </a:ext>
            </a:extLst>
          </p:cNvPr>
          <p:cNvGrpSpPr/>
          <p:nvPr/>
        </p:nvGrpSpPr>
        <p:grpSpPr>
          <a:xfrm>
            <a:off x="10257286" y="1697018"/>
            <a:ext cx="988042" cy="2069769"/>
            <a:chOff x="10257285" y="3044569"/>
            <a:chExt cx="988042" cy="2069769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70DB511-E9C2-C148-B3B1-711B8484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333952" y="3044569"/>
              <a:ext cx="834709" cy="1681200"/>
            </a:xfrm>
            <a:prstGeom prst="rect">
              <a:avLst/>
            </a:prstGeom>
          </p:spPr>
        </p:pic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B30BBF8-D7CB-FB4A-AA7E-BF296943DACE}"/>
                </a:ext>
              </a:extLst>
            </p:cNvPr>
            <p:cNvSpPr/>
            <p:nvPr/>
          </p:nvSpPr>
          <p:spPr>
            <a:xfrm>
              <a:off x="10257285" y="4801652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Dashboard</a:t>
              </a:r>
            </a:p>
          </p:txBody>
        </p:sp>
      </p:grpSp>
      <p:cxnSp>
        <p:nvCxnSpPr>
          <p:cNvPr id="64" name="Straight Arrow Connector 26">
            <a:extLst>
              <a:ext uri="{FF2B5EF4-FFF2-40B4-BE49-F238E27FC236}">
                <a16:creationId xmlns:a16="http://schemas.microsoft.com/office/drawing/2014/main" id="{56A55517-022A-A942-849C-156A68D05A2C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 flipV="1">
            <a:off x="9482923" y="2537618"/>
            <a:ext cx="851030" cy="1001792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D90768C-F814-B741-9CFB-0A3836C6C9EE}"/>
              </a:ext>
            </a:extLst>
          </p:cNvPr>
          <p:cNvGrpSpPr/>
          <p:nvPr/>
        </p:nvGrpSpPr>
        <p:grpSpPr>
          <a:xfrm>
            <a:off x="6377732" y="1275166"/>
            <a:ext cx="1232098" cy="1648108"/>
            <a:chOff x="6377732" y="1275166"/>
            <a:chExt cx="1232098" cy="164810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6E7026F-83FF-484A-8DBF-512FCF4AF7DE}"/>
                </a:ext>
              </a:extLst>
            </p:cNvPr>
            <p:cNvSpPr/>
            <p:nvPr/>
          </p:nvSpPr>
          <p:spPr>
            <a:xfrm>
              <a:off x="6377732" y="2610588"/>
              <a:ext cx="1216878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Question pages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F9E6BD-81F4-EF4D-B562-5046A5D30812}"/>
                </a:ext>
              </a:extLst>
            </p:cNvPr>
            <p:cNvGrpSpPr/>
            <p:nvPr/>
          </p:nvGrpSpPr>
          <p:grpSpPr>
            <a:xfrm>
              <a:off x="6392285" y="1275166"/>
              <a:ext cx="1217545" cy="1250546"/>
              <a:chOff x="2435771" y="706353"/>
              <a:chExt cx="7455177" cy="7657246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D760FFA7-7376-3648-9008-C49DA8C3E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435771" y="721738"/>
                <a:ext cx="3404968" cy="6858000"/>
              </a:xfrm>
              <a:prstGeom prst="rect">
                <a:avLst/>
              </a:prstGeom>
            </p:spPr>
          </p:pic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65DA8941-A286-7A49-A8D4-FF35CC72C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485980" y="706353"/>
                <a:ext cx="3404968" cy="6858000"/>
              </a:xfrm>
              <a:prstGeom prst="rect">
                <a:avLst/>
              </a:prstGeom>
            </p:spPr>
          </p:pic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EA169AE3-2185-354B-A5F8-EC281B9AB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369722" y="1505599"/>
                <a:ext cx="3404968" cy="6858000"/>
              </a:xfrm>
              <a:prstGeom prst="rect">
                <a:avLst/>
              </a:prstGeom>
            </p:spPr>
          </p:pic>
        </p:grpSp>
      </p:grp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6FA28C1C-9762-114D-A06E-E9B9BC5868A4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3577720" y="3179469"/>
            <a:ext cx="875930" cy="393034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7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DA33D-CD4F-FD48-A43C-E6305E5FDA7D}"/>
              </a:ext>
            </a:extLst>
          </p:cNvPr>
          <p:cNvSpPr txBox="1"/>
          <p:nvPr/>
        </p:nvSpPr>
        <p:spPr>
          <a:xfrm>
            <a:off x="775776" y="584820"/>
            <a:ext cx="4309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User flow template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56CBEC1-2299-2A43-B70C-66F507A71A2F}"/>
              </a:ext>
            </a:extLst>
          </p:cNvPr>
          <p:cNvGrpSpPr/>
          <p:nvPr/>
        </p:nvGrpSpPr>
        <p:grpSpPr>
          <a:xfrm>
            <a:off x="6468454" y="3660010"/>
            <a:ext cx="1141376" cy="1822469"/>
            <a:chOff x="6468454" y="3660010"/>
            <a:chExt cx="1141376" cy="1822469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51C3072-3D40-884D-A36A-61AB363F62A6}"/>
                </a:ext>
              </a:extLst>
            </p:cNvPr>
            <p:cNvSpPr/>
            <p:nvPr/>
          </p:nvSpPr>
          <p:spPr>
            <a:xfrm>
              <a:off x="6468454" y="5169793"/>
              <a:ext cx="1141376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Check answers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F2CB66C-D41F-924A-BFCE-606AEDDDF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2247" y="3660010"/>
              <a:ext cx="1007925" cy="1440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DDD506-C5B9-6B43-BE88-718E9D1AFF60}"/>
              </a:ext>
            </a:extLst>
          </p:cNvPr>
          <p:cNvGrpSpPr/>
          <p:nvPr/>
        </p:nvGrpSpPr>
        <p:grpSpPr>
          <a:xfrm>
            <a:off x="8561606" y="2940010"/>
            <a:ext cx="1007925" cy="1814714"/>
            <a:chOff x="8561606" y="2940010"/>
            <a:chExt cx="1007925" cy="1814714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A9419708-2C96-C045-8A46-71E3D85EC709}"/>
                </a:ext>
              </a:extLst>
            </p:cNvPr>
            <p:cNvSpPr/>
            <p:nvPr/>
          </p:nvSpPr>
          <p:spPr>
            <a:xfrm>
              <a:off x="8571548" y="4442038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Confirmation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B90B77-DB3B-C44D-A1B5-A268437AF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61606" y="2940010"/>
              <a:ext cx="1007925" cy="1440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BE2F56-73D4-1C42-9210-6C12322A624B}"/>
              </a:ext>
            </a:extLst>
          </p:cNvPr>
          <p:cNvGrpSpPr/>
          <p:nvPr/>
        </p:nvGrpSpPr>
        <p:grpSpPr>
          <a:xfrm>
            <a:off x="10247345" y="1935986"/>
            <a:ext cx="1007925" cy="1830801"/>
            <a:chOff x="10247345" y="1935986"/>
            <a:chExt cx="1007925" cy="1830801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B30BBF8-D7CB-FB4A-AA7E-BF296943DACE}"/>
                </a:ext>
              </a:extLst>
            </p:cNvPr>
            <p:cNvSpPr/>
            <p:nvPr/>
          </p:nvSpPr>
          <p:spPr>
            <a:xfrm>
              <a:off x="10257286" y="3454101"/>
              <a:ext cx="988042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Dashboard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025D676-CA99-114F-8C4A-75679BAD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47345" y="1935986"/>
              <a:ext cx="1007925" cy="14400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AC908D8-EEA2-9045-B576-9ED8659A72E2}"/>
              </a:ext>
            </a:extLst>
          </p:cNvPr>
          <p:cNvGrpSpPr/>
          <p:nvPr/>
        </p:nvGrpSpPr>
        <p:grpSpPr>
          <a:xfrm>
            <a:off x="2655760" y="2591615"/>
            <a:ext cx="1007925" cy="1826600"/>
            <a:chOff x="2655760" y="2591615"/>
            <a:chExt cx="1007925" cy="182660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F12E22D-0833-FE4D-B16F-351168AA5026}"/>
                </a:ext>
              </a:extLst>
            </p:cNvPr>
            <p:cNvSpPr/>
            <p:nvPr/>
          </p:nvSpPr>
          <p:spPr>
            <a:xfrm>
              <a:off x="2742368" y="4105529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Sign in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4AC9554-5409-B34C-88D2-97844012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55760" y="2591615"/>
              <a:ext cx="1007925" cy="1440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6330BE-0111-914B-924B-6E9107100A44}"/>
              </a:ext>
            </a:extLst>
          </p:cNvPr>
          <p:cNvGrpSpPr/>
          <p:nvPr/>
        </p:nvGrpSpPr>
        <p:grpSpPr>
          <a:xfrm>
            <a:off x="937868" y="2853701"/>
            <a:ext cx="1007925" cy="1845041"/>
            <a:chOff x="937868" y="2853701"/>
            <a:chExt cx="1007925" cy="184504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27BC640-5241-A244-BCBE-2D343B777A1E}"/>
                </a:ext>
              </a:extLst>
            </p:cNvPr>
            <p:cNvSpPr/>
            <p:nvPr/>
          </p:nvSpPr>
          <p:spPr>
            <a:xfrm>
              <a:off x="992660" y="4386056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Start page</a:t>
              </a: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C2AF7D1-AAC9-BA49-9D52-DE49851A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37868" y="2853701"/>
              <a:ext cx="1007925" cy="14400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877525-C8CB-0F4E-B2E1-57871D1C4E2A}"/>
              </a:ext>
            </a:extLst>
          </p:cNvPr>
          <p:cNvGrpSpPr/>
          <p:nvPr/>
        </p:nvGrpSpPr>
        <p:grpSpPr>
          <a:xfrm>
            <a:off x="4362926" y="3001623"/>
            <a:ext cx="1007925" cy="1812096"/>
            <a:chOff x="4362926" y="3001623"/>
            <a:chExt cx="1007925" cy="181209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2285A7B-48A7-4E4C-8A5A-4002024D6990}"/>
                </a:ext>
              </a:extLst>
            </p:cNvPr>
            <p:cNvSpPr/>
            <p:nvPr/>
          </p:nvSpPr>
          <p:spPr>
            <a:xfrm>
              <a:off x="4444550" y="4501033"/>
              <a:ext cx="835353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Task list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C81750E-C25A-AC42-8699-4D5DC451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62926" y="3001623"/>
              <a:ext cx="1007925" cy="1440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6C44CE-E46A-F44B-8B94-F16D159E1509}"/>
              </a:ext>
            </a:extLst>
          </p:cNvPr>
          <p:cNvGrpSpPr/>
          <p:nvPr/>
        </p:nvGrpSpPr>
        <p:grpSpPr>
          <a:xfrm>
            <a:off x="6246339" y="713953"/>
            <a:ext cx="1761991" cy="2233622"/>
            <a:chOff x="6246339" y="713953"/>
            <a:chExt cx="1761991" cy="2233622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93EF806-F68D-494F-8FD0-889524F3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46339" y="713953"/>
              <a:ext cx="1007925" cy="1440000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6E7026F-83FF-484A-8DBF-512FCF4AF7DE}"/>
                </a:ext>
              </a:extLst>
            </p:cNvPr>
            <p:cNvSpPr/>
            <p:nvPr/>
          </p:nvSpPr>
          <p:spPr>
            <a:xfrm>
              <a:off x="6791452" y="2634889"/>
              <a:ext cx="1216878" cy="3126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Question pages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24C7130-70BD-0942-806A-3D3D70B07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550630" y="936900"/>
              <a:ext cx="1007925" cy="14400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A425F98-AE02-7242-8176-E5727211A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96247" y="1117688"/>
              <a:ext cx="1007925" cy="1440000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B8E33C-005F-C44D-A52B-6C5EEBD73CAC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1945793" y="3311615"/>
            <a:ext cx="709967" cy="262086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6">
            <a:extLst>
              <a:ext uri="{FF2B5EF4-FFF2-40B4-BE49-F238E27FC236}">
                <a16:creationId xmlns:a16="http://schemas.microsoft.com/office/drawing/2014/main" id="{C6FCB4A6-651D-224D-9C36-FE5006175E09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5370851" y="1433953"/>
            <a:ext cx="875488" cy="2287670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A5BE537F-8E3D-6043-8DBA-C46BB22B954E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>
            <a:off x="5370851" y="3721623"/>
            <a:ext cx="1161396" cy="658387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6">
            <a:extLst>
              <a:ext uri="{FF2B5EF4-FFF2-40B4-BE49-F238E27FC236}">
                <a16:creationId xmlns:a16="http://schemas.microsoft.com/office/drawing/2014/main" id="{33B30599-1DB3-B946-8B9F-76731D220A5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7540172" y="3660010"/>
            <a:ext cx="1021434" cy="720000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6">
            <a:extLst>
              <a:ext uri="{FF2B5EF4-FFF2-40B4-BE49-F238E27FC236}">
                <a16:creationId xmlns:a16="http://schemas.microsoft.com/office/drawing/2014/main" id="{56A55517-022A-A942-849C-156A68D05A2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569531" y="2655986"/>
            <a:ext cx="677814" cy="1004024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6FA28C1C-9762-114D-A06E-E9B9BC5868A4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3663685" y="3311615"/>
            <a:ext cx="699241" cy="410008"/>
          </a:xfrm>
          <a:prstGeom prst="curvedConnector3">
            <a:avLst>
              <a:gd name="adj1" fmla="val 50000"/>
            </a:avLst>
          </a:prstGeom>
          <a:ln w="22225" cap="flat">
            <a:bevel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9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0C284C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</TotalTime>
  <Words>55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Rawashdeh</dc:creator>
  <cp:lastModifiedBy>Ali Rawashdeh</cp:lastModifiedBy>
  <cp:revision>22</cp:revision>
  <dcterms:created xsi:type="dcterms:W3CDTF">2020-04-26T09:05:00Z</dcterms:created>
  <dcterms:modified xsi:type="dcterms:W3CDTF">2021-06-08T18:58:45Z</dcterms:modified>
</cp:coreProperties>
</file>