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Outfit" panose="020B0604020202020204" charset="0"/>
      <p:regular r:id="rId17"/>
      <p:bold r:id="rId18"/>
    </p:embeddedFont>
    <p:embeddedFont>
      <p:font typeface="Outfit SemiBold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99306696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99306696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SLIDES_API99306696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SLIDES_API99306696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SLIDES_API99306696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SLIDES_API99306696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SLIDES_API993066964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SLIDES_API993066964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SLIDES_API993066964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SLIDES_API993066964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SLIDES_API993066964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SLIDES_API993066964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SLIDES_API993066964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SLIDES_API993066964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SLIDES_API993066964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SLIDES_API993066964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pexels.com/?utm_source=magicslides.app&amp;utm_medium=presentatio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JP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hyperlink" Target="https://pexels.com/?utm_source=magicslides.app&amp;utm_medium=present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hyperlink" Target="https://pexels.com/?utm_source=magicslides.app&amp;utm_medium=present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hyperlink" Target="https://pexels.com/?utm_source=magicslides.app&amp;utm_medium=presenta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hyperlink" Target="https://pexels.com/?utm_source=magicslides.app&amp;utm_medium=presenta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hyperlink" Target="https://pexels.com/?utm_source=magicslides.app&amp;utm_medium=presenta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hyperlink" Target="https://pexels.com/?utm_source=magicslides.app&amp;utm_medium=presentat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13"/>
          <p:cNvSpPr/>
          <p:nvPr/>
        </p:nvSpPr>
        <p:spPr>
          <a:xfrm>
            <a:off x="3810000" y="3175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Streamlining Aviation Operations with Precision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10000" y="3810000"/>
            <a:ext cx="45720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utfit"/>
                <a:ea typeface="Outfit"/>
                <a:cs typeface="Outfit"/>
                <a:sym typeface="Outfit"/>
              </a:rPr>
              <a:t>Flight Management System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Outfit"/>
              <a:ea typeface="Outfit"/>
              <a:cs typeface="Outfit"/>
              <a:sym typeface="Outfi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Outfit"/>
                <a:ea typeface="Outfit"/>
                <a:cs typeface="Outfit"/>
                <a:sym typeface="Outfit"/>
              </a:rPr>
              <a:t>M</a:t>
            </a:r>
            <a:r>
              <a:rPr lang="en" dirty="0">
                <a:latin typeface="Outfit"/>
                <a:ea typeface="Outfit"/>
                <a:cs typeface="Outfit"/>
                <a:sym typeface="Outfit"/>
              </a:rPr>
              <a:t>ade </a:t>
            </a:r>
            <a:r>
              <a:rPr lang="en-US" dirty="0">
                <a:latin typeface="Outfit"/>
                <a:ea typeface="Outfit"/>
                <a:cs typeface="Outfit"/>
                <a:sym typeface="Outfit"/>
              </a:rPr>
              <a:t>by :ALI RAZA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Outfit"/>
                <a:ea typeface="Outfit"/>
                <a:cs typeface="Outfit"/>
                <a:sym typeface="Outfit"/>
              </a:rPr>
              <a:t>REG # FA22-BSE-116</a:t>
            </a:r>
            <a:endParaRPr dirty="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9FDE40-45A2-446E-BADB-A44A0902A296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50800" dist="50800" dir="5400000" sx="95000" sy="95000" algn="ctr" rotWithShape="0">
              <a:srgbClr val="000000">
                <a:alpha val="4800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294FEC-ED8C-4E26-A15C-79AF51020FA8}"/>
              </a:ext>
            </a:extLst>
          </p:cNvPr>
          <p:cNvSpPr/>
          <p:nvPr/>
        </p:nvSpPr>
        <p:spPr>
          <a:xfrm>
            <a:off x="0" y="0"/>
            <a:ext cx="4174067" cy="29464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8E07F8-9AAD-445D-B00B-3CD80FBC577F}"/>
              </a:ext>
            </a:extLst>
          </p:cNvPr>
          <p:cNvSpPr/>
          <p:nvPr/>
        </p:nvSpPr>
        <p:spPr>
          <a:xfrm>
            <a:off x="4969933" y="2197100"/>
            <a:ext cx="4174067" cy="29464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5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9FDE40-45A2-446E-BADB-A44A0902A296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50800" dist="50800" dir="5400000" sx="95000" sy="95000" algn="ctr" rotWithShape="0">
              <a:srgbClr val="000000">
                <a:alpha val="4800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294FEC-ED8C-4E26-A15C-79AF51020FA8}"/>
              </a:ext>
            </a:extLst>
          </p:cNvPr>
          <p:cNvSpPr/>
          <p:nvPr/>
        </p:nvSpPr>
        <p:spPr>
          <a:xfrm>
            <a:off x="0" y="0"/>
            <a:ext cx="4174067" cy="29464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8E07F8-9AAD-445D-B00B-3CD80FBC577F}"/>
              </a:ext>
            </a:extLst>
          </p:cNvPr>
          <p:cNvSpPr/>
          <p:nvPr/>
        </p:nvSpPr>
        <p:spPr>
          <a:xfrm>
            <a:off x="4969933" y="2197100"/>
            <a:ext cx="4174067" cy="29464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9FDE40-45A2-446E-BADB-A44A0902A296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50800" dist="50800" dir="5400000" sx="95000" sy="95000" algn="ctr" rotWithShape="0">
              <a:srgbClr val="000000">
                <a:alpha val="4800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294FEC-ED8C-4E26-A15C-79AF51020FA8}"/>
              </a:ext>
            </a:extLst>
          </p:cNvPr>
          <p:cNvSpPr/>
          <p:nvPr/>
        </p:nvSpPr>
        <p:spPr>
          <a:xfrm>
            <a:off x="0" y="0"/>
            <a:ext cx="4174067" cy="29464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8E07F8-9AAD-445D-B00B-3CD80FBC577F}"/>
              </a:ext>
            </a:extLst>
          </p:cNvPr>
          <p:cNvSpPr/>
          <p:nvPr/>
        </p:nvSpPr>
        <p:spPr>
          <a:xfrm>
            <a:off x="4969933" y="2197100"/>
            <a:ext cx="4174067" cy="29464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4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9FDE40-45A2-446E-BADB-A44A0902A296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50800" dist="50800" dir="5400000" sx="95000" sy="95000" algn="ctr" rotWithShape="0">
              <a:srgbClr val="000000">
                <a:alpha val="4800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294FEC-ED8C-4E26-A15C-79AF51020FA8}"/>
              </a:ext>
            </a:extLst>
          </p:cNvPr>
          <p:cNvSpPr/>
          <p:nvPr/>
        </p:nvSpPr>
        <p:spPr>
          <a:xfrm>
            <a:off x="0" y="0"/>
            <a:ext cx="4174067" cy="29464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8E07F8-9AAD-445D-B00B-3CD80FBC577F}"/>
              </a:ext>
            </a:extLst>
          </p:cNvPr>
          <p:cNvSpPr/>
          <p:nvPr/>
        </p:nvSpPr>
        <p:spPr>
          <a:xfrm>
            <a:off x="4969933" y="2197100"/>
            <a:ext cx="4174067" cy="29464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4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9FDE40-45A2-446E-BADB-A44A0902A296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50800" dist="50800" dir="5400000" sx="95000" sy="95000" algn="ctr" rotWithShape="0">
              <a:srgbClr val="000000">
                <a:alpha val="4800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294FEC-ED8C-4E26-A15C-79AF51020FA8}"/>
              </a:ext>
            </a:extLst>
          </p:cNvPr>
          <p:cNvSpPr/>
          <p:nvPr/>
        </p:nvSpPr>
        <p:spPr>
          <a:xfrm>
            <a:off x="0" y="0"/>
            <a:ext cx="4174067" cy="29464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8E07F8-9AAD-445D-B00B-3CD80FBC577F}"/>
              </a:ext>
            </a:extLst>
          </p:cNvPr>
          <p:cNvSpPr/>
          <p:nvPr/>
        </p:nvSpPr>
        <p:spPr>
          <a:xfrm>
            <a:off x="4969933" y="2197100"/>
            <a:ext cx="4174067" cy="29464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2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143000" y="508000"/>
            <a:ext cx="2286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Table of Contents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810000" y="508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01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318000" y="508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Introduction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810000" y="1016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02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318000" y="1016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Key Features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810000" y="1524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03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4318000" y="1524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Architecture and Models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810000" y="2032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04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4318000" y="2032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Workflow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810000" y="2540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05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318000" y="2540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Challenges and Solutions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810000" y="3048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utfit"/>
                <a:ea typeface="Outfit"/>
                <a:cs typeface="Outfit"/>
                <a:sym typeface="Outfit"/>
              </a:rPr>
              <a:t>06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Outfit"/>
              <a:ea typeface="Outfit"/>
              <a:cs typeface="Outfit"/>
              <a:sym typeface="Outfi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utfit"/>
                <a:ea typeface="Outfit"/>
                <a:cs typeface="Outfit"/>
                <a:sym typeface="Outfit"/>
              </a:rPr>
              <a:t>07</a:t>
            </a:r>
            <a:endParaRPr dirty="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4318000" y="3048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utfit"/>
                <a:ea typeface="Outfit"/>
                <a:cs typeface="Outfit"/>
                <a:sym typeface="Outfit"/>
              </a:rPr>
              <a:t>Conclusion and Future Scope</a:t>
            </a:r>
            <a:endParaRPr dirty="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9" name="Google Shape;76;p14">
            <a:extLst>
              <a:ext uri="{FF2B5EF4-FFF2-40B4-BE49-F238E27FC236}">
                <a16:creationId xmlns:a16="http://schemas.microsoft.com/office/drawing/2014/main" id="{E8354723-3878-4928-86C5-A776D15CC708}"/>
              </a:ext>
            </a:extLst>
          </p:cNvPr>
          <p:cNvSpPr/>
          <p:nvPr/>
        </p:nvSpPr>
        <p:spPr>
          <a:xfrm>
            <a:off x="4318000" y="34798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Outfit"/>
                <a:ea typeface="Outfit"/>
                <a:cs typeface="Outfit"/>
                <a:sym typeface="Outfit"/>
              </a:rPr>
              <a:t>S</a:t>
            </a:r>
            <a:r>
              <a:rPr lang="en" dirty="0">
                <a:latin typeface="Outfit"/>
                <a:ea typeface="Outfit"/>
                <a:cs typeface="Outfit"/>
                <a:sym typeface="Outfit"/>
              </a:rPr>
              <a:t>creen shots of actual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" name="Google Shape;82;p15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5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1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Introduction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Web-Based System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A web-based system to manage flights and passenger bookings, aiming to simplify operations for administrators and enhance user experience for customers.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A web-based system simplifying flight and passenger management, with a focus on operational efficiency and user satisfaction.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Streamlines flight and passenger management processes through digital solutions for enhanced operational efficiency and customer satisfaction.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A comprehensive digital tool enhancing aviation operations by streamlining flight and passenger management processes.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95;p16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6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2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Key Features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Admin &amp; Customer Features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Admin capabilities include managing flights and schedules, viewing passenger lists, and generating reports. Customer features involve booking flights, managing bookings, and accessing flight details and schedules.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Admins can efficiently handle flight operations and insights while customers can conveniently book flights and manage their reservations with detailed information at their disposal.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Enables admins to oversee flight operations and generate reports, and empowers customers with seamless flight booking and management experiences.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Provides administrators with tools to manage flight operations and passenger data, while offering customers an intuitive platform for booking and managing flights.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8" name="Google Shape;108;p17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7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3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Architecture and Models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System Components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Backend built with Django, frontend utilizes HTML, CSS, JavaScript, and the database incorporates SQLite/MySQL. Key models include User (Admin, Customer), Flight (destination, capacity), Booking (reservations), Passenger (details), and Report (insights).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System architecture involves Django backend, HTML/CSS/JavaScript frontend, and SQLite/MySQL database. Key models include User (with roles), Flight (details), Booking (reservations), Passenger (specific data), and Report (operational insights).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Utilizes Django for backend, HTML/CSS/JavaScript for frontend, and SQLite/MySQL for the database. Key models include User (with roles), Flight (details and capacity), Booking (user reservations), Passenger (specific data), and Report (operational insights).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Employs Django for backend, HTML/CSS/JavaScript for frontend, and SQLite/MySQL for the database. Key models include User (roles), Flight (destination and capacity), Booking (reservations), Passenger (specific data), and Report (insights).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" name="Google Shape;121;p18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8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4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Workflow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Customer and Admin Processes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Customer workflow includes registering/logging in, searching/booking flights, and managing bookings. Admin workflow involves managing flights/schedules, viewing passenger lists, and generating reports.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Customers go through a seamless process of registering, booking, and managing their flights. Admins efficiently handle flight operations, passenger details, and reporting.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Guides customers through flight booking and management steps, and assists admins in managing flight operations, passenger details, and generating reports.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Navigates customers through flight booking and management processes, and assists admins in effectively managing flight operations and passenger details.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" name="Google Shape;134;p19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19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5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Challenges and Solutions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Overcoming Hurdles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Challenges include implementing custom user roles, ensuring data integrity, and scalability. Solutions involve using Django's authentication for roles and applying database validations/constraints.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Challenges encompass custom user roles, data integrity, and scalability. Solutions include Django's role-based authentication and database integrity measures.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Faces challenges adapting custom user roles, maintaining data integrity, and scalability. Solutions incorporate Django's role-based authentication and database integrity practices.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Tackles challenges related to user roles, data integrity, and scalability. Implements solutions through Django's authentication for roles and database integrity measures.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20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20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6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Conclusion and Future Scope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Summary and Development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Conclusion highlights an efficient, scalable flight management solution that simplifies administrative and customer operations. Future scope includes mobile app development, real-time flight updates, and enhanced analytics for reporting.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Concludes with an efficient and scalable flight management solution that enhances operations for both administrators and customers. Future plans encompass mobile app development and advanced reporting analytics.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Summarizes an efficient flight management solution that streamlines operations for admins and customers. Future possibilities include mobile app integration and advanced reporting features.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Wraps up with an efficient flight management solution benefiting admins and customers alike. Future advancements include mobile app integration and improved reporting capabilities.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9FDE40-45A2-446E-BADB-A44A0902A296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50800" dist="50800" dir="5400000" sx="95000" sy="95000" algn="ctr" rotWithShape="0">
              <a:srgbClr val="000000">
                <a:alpha val="4800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294FEC-ED8C-4E26-A15C-79AF51020FA8}"/>
              </a:ext>
            </a:extLst>
          </p:cNvPr>
          <p:cNvSpPr/>
          <p:nvPr/>
        </p:nvSpPr>
        <p:spPr>
          <a:xfrm>
            <a:off x="0" y="0"/>
            <a:ext cx="4174067" cy="29464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8E07F8-9AAD-445D-B00B-3CD80FBC577F}"/>
              </a:ext>
            </a:extLst>
          </p:cNvPr>
          <p:cNvSpPr/>
          <p:nvPr/>
        </p:nvSpPr>
        <p:spPr>
          <a:xfrm>
            <a:off x="4969933" y="2197100"/>
            <a:ext cx="4174067" cy="29464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493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792</Words>
  <Application>Microsoft Office PowerPoint</Application>
  <PresentationFormat>On-screen Show (16:9)</PresentationFormat>
  <Paragraphs>70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Outfit</vt:lpstr>
      <vt:lpstr>Outfit SemiBold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M.A.RAZA</cp:lastModifiedBy>
  <cp:revision>2</cp:revision>
  <dcterms:modified xsi:type="dcterms:W3CDTF">2024-12-27T09:15:42Z</dcterms:modified>
</cp:coreProperties>
</file>