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22"/>
  </p:notesMasterIdLst>
  <p:sldIdLst>
    <p:sldId id="271" r:id="rId4"/>
    <p:sldId id="277" r:id="rId5"/>
    <p:sldId id="317" r:id="rId6"/>
    <p:sldId id="261" r:id="rId7"/>
    <p:sldId id="351" r:id="rId8"/>
    <p:sldId id="344" r:id="rId9"/>
    <p:sldId id="343" r:id="rId10"/>
    <p:sldId id="314" r:id="rId11"/>
    <p:sldId id="284" r:id="rId12"/>
    <p:sldId id="340" r:id="rId13"/>
    <p:sldId id="265" r:id="rId14"/>
    <p:sldId id="345" r:id="rId15"/>
    <p:sldId id="348" r:id="rId16"/>
    <p:sldId id="349" r:id="rId17"/>
    <p:sldId id="346" r:id="rId18"/>
    <p:sldId id="347" r:id="rId19"/>
    <p:sldId id="350" r:id="rId20"/>
    <p:sldId id="31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66" autoAdjust="0"/>
    <p:restoredTop sz="94660"/>
  </p:normalViewPr>
  <p:slideViewPr>
    <p:cSldViewPr snapToGrid="0" showGuides="1">
      <p:cViewPr varScale="1">
        <p:scale>
          <a:sx n="90" d="100"/>
          <a:sy n="90" d="100"/>
        </p:scale>
        <p:origin x="786" y="90"/>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A3BF12-0C6B-498F-939A-F17AA260829E}" type="datetimeFigureOut">
              <a:rPr lang="en-US" smtClean="0"/>
              <a:t>8/7/2021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A5C588-E315-43F8-9D08-9FDF58A92D56}" type="slidenum">
              <a:rPr lang="en-US" smtClean="0"/>
              <a:t>‹#›</a:t>
            </a:fld>
            <a:endParaRPr lang="en-US"/>
          </a:p>
        </p:txBody>
      </p:sp>
    </p:spTree>
    <p:extLst>
      <p:ext uri="{BB962C8B-B14F-4D97-AF65-F5344CB8AC3E}">
        <p14:creationId xmlns:p14="http://schemas.microsoft.com/office/powerpoint/2010/main" val="4046827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7798651eaa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7798651eaa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43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20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32094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5" name="Picture Placeholder 2">
            <a:extLst>
              <a:ext uri="{FF2B5EF4-FFF2-40B4-BE49-F238E27FC236}">
                <a16:creationId xmlns:a16="http://schemas.microsoft.com/office/drawing/2014/main"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6" name="Picture Placeholder 2">
            <a:extLst>
              <a:ext uri="{FF2B5EF4-FFF2-40B4-BE49-F238E27FC236}">
                <a16:creationId xmlns:a16="http://schemas.microsoft.com/office/drawing/2014/main"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7" name="Picture Placeholder 2">
            <a:extLst>
              <a:ext uri="{FF2B5EF4-FFF2-40B4-BE49-F238E27FC236}">
                <a16:creationId xmlns:a16="http://schemas.microsoft.com/office/drawing/2014/main"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8" name="Picture Placeholder 2">
            <a:extLst>
              <a:ext uri="{FF2B5EF4-FFF2-40B4-BE49-F238E27FC236}">
                <a16:creationId xmlns:a16="http://schemas.microsoft.com/office/drawing/2014/main"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8708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Picture Placeholder 2">
            <a:extLst>
              <a:ext uri="{FF2B5EF4-FFF2-40B4-BE49-F238E27FC236}">
                <a16:creationId xmlns:a16="http://schemas.microsoft.com/office/drawing/2014/main"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5" name="Rectangle 4">
            <a:extLst>
              <a:ext uri="{FF2B5EF4-FFF2-40B4-BE49-F238E27FC236}">
                <a16:creationId xmlns:a16="http://schemas.microsoft.com/office/drawing/2014/main"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150336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04584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a16="http://schemas.microsoft.com/office/drawing/2014/main"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765389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accent1"/>
        </a:solidFill>
        <a:effectLst/>
      </p:bgPr>
    </p:bg>
    <p:spTree>
      <p:nvGrpSpPr>
        <p:cNvPr id="1" name="Shape 80"/>
        <p:cNvGrpSpPr/>
        <p:nvPr/>
      </p:nvGrpSpPr>
      <p:grpSpPr>
        <a:xfrm>
          <a:off x="0" y="0"/>
          <a:ext cx="0" cy="0"/>
          <a:chOff x="0" y="0"/>
          <a:chExt cx="0" cy="0"/>
        </a:xfrm>
      </p:grpSpPr>
      <p:sp>
        <p:nvSpPr>
          <p:cNvPr id="81" name="Google Shape;81;p9"/>
          <p:cNvSpPr/>
          <p:nvPr/>
        </p:nvSpPr>
        <p:spPr>
          <a:xfrm rot="10800000" flipH="1">
            <a:off x="6096101" y="-761883"/>
            <a:ext cx="7061095" cy="8356484"/>
          </a:xfrm>
          <a:custGeom>
            <a:avLst/>
            <a:gdLst/>
            <a:ahLst/>
            <a:cxnLst/>
            <a:rect l="l" t="t" r="r" b="b"/>
            <a:pathLst>
              <a:path w="71915" h="75347" extrusionOk="0">
                <a:moveTo>
                  <a:pt x="43260" y="0"/>
                </a:moveTo>
                <a:cubicBezTo>
                  <a:pt x="41503" y="0"/>
                  <a:pt x="39562" y="0"/>
                  <a:pt x="37714" y="93"/>
                </a:cubicBezTo>
                <a:cubicBezTo>
                  <a:pt x="27361" y="462"/>
                  <a:pt x="17101" y="2311"/>
                  <a:pt x="7210" y="5454"/>
                </a:cubicBezTo>
                <a:cubicBezTo>
                  <a:pt x="5916" y="5731"/>
                  <a:pt x="4622" y="6286"/>
                  <a:pt x="3605" y="7118"/>
                </a:cubicBezTo>
                <a:cubicBezTo>
                  <a:pt x="93" y="10260"/>
                  <a:pt x="0" y="15714"/>
                  <a:pt x="370" y="20151"/>
                </a:cubicBezTo>
                <a:cubicBezTo>
                  <a:pt x="925" y="26067"/>
                  <a:pt x="2034" y="31983"/>
                  <a:pt x="3698" y="37806"/>
                </a:cubicBezTo>
                <a:cubicBezTo>
                  <a:pt x="4437" y="40672"/>
                  <a:pt x="5362" y="43537"/>
                  <a:pt x="6009" y="46587"/>
                </a:cubicBezTo>
                <a:cubicBezTo>
                  <a:pt x="6378" y="49453"/>
                  <a:pt x="6656" y="52318"/>
                  <a:pt x="6656" y="55184"/>
                </a:cubicBezTo>
                <a:cubicBezTo>
                  <a:pt x="6748" y="56663"/>
                  <a:pt x="6840" y="58049"/>
                  <a:pt x="7118" y="59528"/>
                </a:cubicBezTo>
                <a:cubicBezTo>
                  <a:pt x="7395" y="61839"/>
                  <a:pt x="8042" y="64150"/>
                  <a:pt x="8966" y="66276"/>
                </a:cubicBezTo>
                <a:cubicBezTo>
                  <a:pt x="10353" y="69511"/>
                  <a:pt x="12849" y="72192"/>
                  <a:pt x="16084" y="73578"/>
                </a:cubicBezTo>
                <a:cubicBezTo>
                  <a:pt x="19195" y="74906"/>
                  <a:pt x="22602" y="75347"/>
                  <a:pt x="26075" y="75347"/>
                </a:cubicBezTo>
                <a:cubicBezTo>
                  <a:pt x="31063" y="75347"/>
                  <a:pt x="36187" y="74439"/>
                  <a:pt x="40764" y="73948"/>
                </a:cubicBezTo>
                <a:cubicBezTo>
                  <a:pt x="45016" y="73578"/>
                  <a:pt x="49268" y="73209"/>
                  <a:pt x="53520" y="73116"/>
                </a:cubicBezTo>
                <a:cubicBezTo>
                  <a:pt x="63041" y="73024"/>
                  <a:pt x="67478" y="63595"/>
                  <a:pt x="69326" y="55461"/>
                </a:cubicBezTo>
                <a:cubicBezTo>
                  <a:pt x="71915" y="44739"/>
                  <a:pt x="71730" y="33277"/>
                  <a:pt x="70990" y="22369"/>
                </a:cubicBezTo>
                <a:cubicBezTo>
                  <a:pt x="70713" y="18764"/>
                  <a:pt x="70343" y="15159"/>
                  <a:pt x="69789" y="11555"/>
                </a:cubicBezTo>
                <a:cubicBezTo>
                  <a:pt x="69511" y="9151"/>
                  <a:pt x="69419" y="3790"/>
                  <a:pt x="67293" y="2403"/>
                </a:cubicBezTo>
                <a:cubicBezTo>
                  <a:pt x="65814" y="1479"/>
                  <a:pt x="63780" y="1479"/>
                  <a:pt x="62116" y="1294"/>
                </a:cubicBezTo>
                <a:cubicBezTo>
                  <a:pt x="59990" y="925"/>
                  <a:pt x="57957" y="740"/>
                  <a:pt x="55831" y="555"/>
                </a:cubicBezTo>
                <a:cubicBezTo>
                  <a:pt x="51671" y="185"/>
                  <a:pt x="47419" y="0"/>
                  <a:pt x="43260"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 name="Google Shape;82;p9"/>
          <p:cNvSpPr/>
          <p:nvPr/>
        </p:nvSpPr>
        <p:spPr>
          <a:xfrm rot="-5400000" flipH="1">
            <a:off x="1715171" y="3713704"/>
            <a:ext cx="560661" cy="2711941"/>
          </a:xfrm>
          <a:custGeom>
            <a:avLst/>
            <a:gdLst/>
            <a:ahLst/>
            <a:cxnLst/>
            <a:rect l="l" t="t" r="r" b="b"/>
            <a:pathLst>
              <a:path w="5248" h="25384" extrusionOk="0">
                <a:moveTo>
                  <a:pt x="483" y="1"/>
                </a:moveTo>
                <a:cubicBezTo>
                  <a:pt x="216" y="1"/>
                  <a:pt x="0" y="159"/>
                  <a:pt x="451" y="397"/>
                </a:cubicBezTo>
                <a:cubicBezTo>
                  <a:pt x="1041" y="675"/>
                  <a:pt x="1598" y="1023"/>
                  <a:pt x="2119" y="1440"/>
                </a:cubicBezTo>
                <a:cubicBezTo>
                  <a:pt x="3232" y="2413"/>
                  <a:pt x="4031" y="3734"/>
                  <a:pt x="4413" y="5194"/>
                </a:cubicBezTo>
                <a:cubicBezTo>
                  <a:pt x="4448" y="5403"/>
                  <a:pt x="4483" y="5611"/>
                  <a:pt x="4518" y="5855"/>
                </a:cubicBezTo>
                <a:cubicBezTo>
                  <a:pt x="4553" y="6063"/>
                  <a:pt x="4553" y="6272"/>
                  <a:pt x="4553" y="6480"/>
                </a:cubicBezTo>
                <a:cubicBezTo>
                  <a:pt x="4587" y="6863"/>
                  <a:pt x="4553" y="7280"/>
                  <a:pt x="4483" y="7662"/>
                </a:cubicBezTo>
                <a:cubicBezTo>
                  <a:pt x="4379" y="8566"/>
                  <a:pt x="4101" y="9470"/>
                  <a:pt x="3614" y="10270"/>
                </a:cubicBezTo>
                <a:cubicBezTo>
                  <a:pt x="3301" y="10895"/>
                  <a:pt x="2919" y="11486"/>
                  <a:pt x="2571" y="12112"/>
                </a:cubicBezTo>
                <a:cubicBezTo>
                  <a:pt x="2223" y="12772"/>
                  <a:pt x="1911" y="13468"/>
                  <a:pt x="1702" y="14198"/>
                </a:cubicBezTo>
                <a:cubicBezTo>
                  <a:pt x="1493" y="14928"/>
                  <a:pt x="1459" y="15727"/>
                  <a:pt x="1563" y="16492"/>
                </a:cubicBezTo>
                <a:cubicBezTo>
                  <a:pt x="1667" y="17222"/>
                  <a:pt x="1876" y="17917"/>
                  <a:pt x="2154" y="18613"/>
                </a:cubicBezTo>
                <a:lnTo>
                  <a:pt x="2814" y="20316"/>
                </a:lnTo>
                <a:cubicBezTo>
                  <a:pt x="2988" y="20768"/>
                  <a:pt x="3162" y="21255"/>
                  <a:pt x="3266" y="21741"/>
                </a:cubicBezTo>
                <a:cubicBezTo>
                  <a:pt x="3405" y="22367"/>
                  <a:pt x="3475" y="22993"/>
                  <a:pt x="3405" y="23618"/>
                </a:cubicBezTo>
                <a:cubicBezTo>
                  <a:pt x="3371" y="24175"/>
                  <a:pt x="3197" y="24696"/>
                  <a:pt x="2884" y="25113"/>
                </a:cubicBezTo>
                <a:cubicBezTo>
                  <a:pt x="2735" y="25319"/>
                  <a:pt x="2766" y="25384"/>
                  <a:pt x="2843" y="25384"/>
                </a:cubicBezTo>
                <a:cubicBezTo>
                  <a:pt x="2909" y="25384"/>
                  <a:pt x="3009" y="25335"/>
                  <a:pt x="3058" y="25287"/>
                </a:cubicBezTo>
                <a:cubicBezTo>
                  <a:pt x="3371" y="24974"/>
                  <a:pt x="3579" y="24592"/>
                  <a:pt x="3718" y="24175"/>
                </a:cubicBezTo>
                <a:cubicBezTo>
                  <a:pt x="3927" y="23584"/>
                  <a:pt x="3996" y="22993"/>
                  <a:pt x="3962" y="22402"/>
                </a:cubicBezTo>
                <a:cubicBezTo>
                  <a:pt x="3892" y="21672"/>
                  <a:pt x="3718" y="20976"/>
                  <a:pt x="3475" y="20316"/>
                </a:cubicBezTo>
                <a:cubicBezTo>
                  <a:pt x="3232" y="19621"/>
                  <a:pt x="2988" y="18995"/>
                  <a:pt x="2745" y="18335"/>
                </a:cubicBezTo>
                <a:cubicBezTo>
                  <a:pt x="2467" y="17639"/>
                  <a:pt x="2293" y="16909"/>
                  <a:pt x="2223" y="16179"/>
                </a:cubicBezTo>
                <a:cubicBezTo>
                  <a:pt x="2119" y="15171"/>
                  <a:pt x="2293" y="14163"/>
                  <a:pt x="2780" y="13259"/>
                </a:cubicBezTo>
                <a:cubicBezTo>
                  <a:pt x="3336" y="12042"/>
                  <a:pt x="4135" y="10965"/>
                  <a:pt x="4692" y="9679"/>
                </a:cubicBezTo>
                <a:cubicBezTo>
                  <a:pt x="4831" y="9366"/>
                  <a:pt x="4935" y="9018"/>
                  <a:pt x="5004" y="8670"/>
                </a:cubicBezTo>
                <a:cubicBezTo>
                  <a:pt x="5178" y="7975"/>
                  <a:pt x="5248" y="7245"/>
                  <a:pt x="5178" y="6550"/>
                </a:cubicBezTo>
                <a:cubicBezTo>
                  <a:pt x="5143" y="6202"/>
                  <a:pt x="5109" y="5820"/>
                  <a:pt x="5039" y="5472"/>
                </a:cubicBezTo>
                <a:lnTo>
                  <a:pt x="4935" y="5090"/>
                </a:lnTo>
                <a:lnTo>
                  <a:pt x="4831" y="4742"/>
                </a:lnTo>
                <a:cubicBezTo>
                  <a:pt x="4761" y="4499"/>
                  <a:pt x="4657" y="4256"/>
                  <a:pt x="4553" y="4012"/>
                </a:cubicBezTo>
                <a:cubicBezTo>
                  <a:pt x="4240" y="3282"/>
                  <a:pt x="3822" y="2622"/>
                  <a:pt x="3301" y="2031"/>
                </a:cubicBezTo>
                <a:cubicBezTo>
                  <a:pt x="3162" y="1857"/>
                  <a:pt x="2988" y="1683"/>
                  <a:pt x="2814" y="1509"/>
                </a:cubicBezTo>
                <a:cubicBezTo>
                  <a:pt x="2641" y="1336"/>
                  <a:pt x="2467" y="1231"/>
                  <a:pt x="2293" y="1057"/>
                </a:cubicBezTo>
                <a:cubicBezTo>
                  <a:pt x="2050" y="849"/>
                  <a:pt x="1806" y="640"/>
                  <a:pt x="1528" y="501"/>
                </a:cubicBezTo>
                <a:cubicBezTo>
                  <a:pt x="1285" y="327"/>
                  <a:pt x="1007" y="188"/>
                  <a:pt x="729" y="49"/>
                </a:cubicBezTo>
                <a:cubicBezTo>
                  <a:pt x="654" y="16"/>
                  <a:pt x="566" y="1"/>
                  <a:pt x="48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 name="Google Shape;83;p9"/>
          <p:cNvSpPr/>
          <p:nvPr/>
        </p:nvSpPr>
        <p:spPr>
          <a:xfrm rot="-5400000" flipH="1">
            <a:off x="1715171" y="3713704"/>
            <a:ext cx="560661" cy="2711941"/>
          </a:xfrm>
          <a:custGeom>
            <a:avLst/>
            <a:gdLst/>
            <a:ahLst/>
            <a:cxnLst/>
            <a:rect l="l" t="t" r="r" b="b"/>
            <a:pathLst>
              <a:path w="5248" h="25384" extrusionOk="0">
                <a:moveTo>
                  <a:pt x="483" y="1"/>
                </a:moveTo>
                <a:cubicBezTo>
                  <a:pt x="216" y="1"/>
                  <a:pt x="0" y="159"/>
                  <a:pt x="451" y="397"/>
                </a:cubicBezTo>
                <a:cubicBezTo>
                  <a:pt x="1041" y="675"/>
                  <a:pt x="1598" y="1023"/>
                  <a:pt x="2119" y="1440"/>
                </a:cubicBezTo>
                <a:cubicBezTo>
                  <a:pt x="3232" y="2413"/>
                  <a:pt x="4031" y="3734"/>
                  <a:pt x="4413" y="5194"/>
                </a:cubicBezTo>
                <a:cubicBezTo>
                  <a:pt x="4448" y="5403"/>
                  <a:pt x="4483" y="5611"/>
                  <a:pt x="4518" y="5855"/>
                </a:cubicBezTo>
                <a:cubicBezTo>
                  <a:pt x="4553" y="6063"/>
                  <a:pt x="4553" y="6272"/>
                  <a:pt x="4553" y="6480"/>
                </a:cubicBezTo>
                <a:cubicBezTo>
                  <a:pt x="4587" y="6863"/>
                  <a:pt x="4553" y="7280"/>
                  <a:pt x="4483" y="7662"/>
                </a:cubicBezTo>
                <a:cubicBezTo>
                  <a:pt x="4379" y="8566"/>
                  <a:pt x="4101" y="9470"/>
                  <a:pt x="3614" y="10270"/>
                </a:cubicBezTo>
                <a:cubicBezTo>
                  <a:pt x="3301" y="10895"/>
                  <a:pt x="2919" y="11486"/>
                  <a:pt x="2571" y="12112"/>
                </a:cubicBezTo>
                <a:cubicBezTo>
                  <a:pt x="2223" y="12772"/>
                  <a:pt x="1911" y="13468"/>
                  <a:pt x="1702" y="14198"/>
                </a:cubicBezTo>
                <a:cubicBezTo>
                  <a:pt x="1493" y="14928"/>
                  <a:pt x="1459" y="15727"/>
                  <a:pt x="1563" y="16492"/>
                </a:cubicBezTo>
                <a:cubicBezTo>
                  <a:pt x="1667" y="17222"/>
                  <a:pt x="1876" y="17917"/>
                  <a:pt x="2154" y="18613"/>
                </a:cubicBezTo>
                <a:lnTo>
                  <a:pt x="2814" y="20316"/>
                </a:lnTo>
                <a:cubicBezTo>
                  <a:pt x="2988" y="20768"/>
                  <a:pt x="3162" y="21255"/>
                  <a:pt x="3266" y="21741"/>
                </a:cubicBezTo>
                <a:cubicBezTo>
                  <a:pt x="3405" y="22367"/>
                  <a:pt x="3475" y="22993"/>
                  <a:pt x="3405" y="23618"/>
                </a:cubicBezTo>
                <a:cubicBezTo>
                  <a:pt x="3371" y="24175"/>
                  <a:pt x="3197" y="24696"/>
                  <a:pt x="2884" y="25113"/>
                </a:cubicBezTo>
                <a:cubicBezTo>
                  <a:pt x="2735" y="25319"/>
                  <a:pt x="2766" y="25384"/>
                  <a:pt x="2843" y="25384"/>
                </a:cubicBezTo>
                <a:cubicBezTo>
                  <a:pt x="2909" y="25384"/>
                  <a:pt x="3009" y="25335"/>
                  <a:pt x="3058" y="25287"/>
                </a:cubicBezTo>
                <a:cubicBezTo>
                  <a:pt x="3371" y="24974"/>
                  <a:pt x="3579" y="24592"/>
                  <a:pt x="3718" y="24175"/>
                </a:cubicBezTo>
                <a:cubicBezTo>
                  <a:pt x="3927" y="23584"/>
                  <a:pt x="3996" y="22993"/>
                  <a:pt x="3962" y="22402"/>
                </a:cubicBezTo>
                <a:cubicBezTo>
                  <a:pt x="3892" y="21672"/>
                  <a:pt x="3718" y="20976"/>
                  <a:pt x="3475" y="20316"/>
                </a:cubicBezTo>
                <a:cubicBezTo>
                  <a:pt x="3232" y="19621"/>
                  <a:pt x="2988" y="18995"/>
                  <a:pt x="2745" y="18335"/>
                </a:cubicBezTo>
                <a:cubicBezTo>
                  <a:pt x="2467" y="17639"/>
                  <a:pt x="2293" y="16909"/>
                  <a:pt x="2223" y="16179"/>
                </a:cubicBezTo>
                <a:cubicBezTo>
                  <a:pt x="2119" y="15171"/>
                  <a:pt x="2293" y="14163"/>
                  <a:pt x="2780" y="13259"/>
                </a:cubicBezTo>
                <a:cubicBezTo>
                  <a:pt x="3336" y="12042"/>
                  <a:pt x="4135" y="10965"/>
                  <a:pt x="4692" y="9679"/>
                </a:cubicBezTo>
                <a:cubicBezTo>
                  <a:pt x="4831" y="9366"/>
                  <a:pt x="4935" y="9018"/>
                  <a:pt x="5004" y="8670"/>
                </a:cubicBezTo>
                <a:cubicBezTo>
                  <a:pt x="5178" y="7975"/>
                  <a:pt x="5248" y="7245"/>
                  <a:pt x="5178" y="6550"/>
                </a:cubicBezTo>
                <a:cubicBezTo>
                  <a:pt x="5143" y="6202"/>
                  <a:pt x="5109" y="5820"/>
                  <a:pt x="5039" y="5472"/>
                </a:cubicBezTo>
                <a:lnTo>
                  <a:pt x="4935" y="5090"/>
                </a:lnTo>
                <a:lnTo>
                  <a:pt x="4831" y="4742"/>
                </a:lnTo>
                <a:cubicBezTo>
                  <a:pt x="4761" y="4499"/>
                  <a:pt x="4657" y="4256"/>
                  <a:pt x="4553" y="4012"/>
                </a:cubicBezTo>
                <a:cubicBezTo>
                  <a:pt x="4240" y="3282"/>
                  <a:pt x="3822" y="2622"/>
                  <a:pt x="3301" y="2031"/>
                </a:cubicBezTo>
                <a:cubicBezTo>
                  <a:pt x="3162" y="1857"/>
                  <a:pt x="2988" y="1683"/>
                  <a:pt x="2814" y="1509"/>
                </a:cubicBezTo>
                <a:cubicBezTo>
                  <a:pt x="2641" y="1336"/>
                  <a:pt x="2467" y="1231"/>
                  <a:pt x="2293" y="1057"/>
                </a:cubicBezTo>
                <a:cubicBezTo>
                  <a:pt x="2050" y="849"/>
                  <a:pt x="1806" y="640"/>
                  <a:pt x="1528" y="501"/>
                </a:cubicBezTo>
                <a:cubicBezTo>
                  <a:pt x="1285" y="327"/>
                  <a:pt x="1007" y="188"/>
                  <a:pt x="729" y="49"/>
                </a:cubicBezTo>
                <a:cubicBezTo>
                  <a:pt x="654" y="16"/>
                  <a:pt x="566" y="1"/>
                  <a:pt x="483"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4" name="Google Shape;84;p9"/>
          <p:cNvGrpSpPr/>
          <p:nvPr/>
        </p:nvGrpSpPr>
        <p:grpSpPr>
          <a:xfrm rot="5400000">
            <a:off x="1204975" y="702868"/>
            <a:ext cx="520911" cy="1203661"/>
            <a:chOff x="7400975" y="1640963"/>
            <a:chExt cx="223375" cy="516150"/>
          </a:xfrm>
        </p:grpSpPr>
        <p:sp>
          <p:nvSpPr>
            <p:cNvPr id="85" name="Google Shape;85;p9"/>
            <p:cNvSpPr/>
            <p:nvPr/>
          </p:nvSpPr>
          <p:spPr>
            <a:xfrm>
              <a:off x="7447025" y="1784363"/>
              <a:ext cx="26100" cy="75375"/>
            </a:xfrm>
            <a:custGeom>
              <a:avLst/>
              <a:gdLst/>
              <a:ahLst/>
              <a:cxnLst/>
              <a:rect l="l" t="t" r="r" b="b"/>
              <a:pathLst>
                <a:path w="1044" h="3015" extrusionOk="0">
                  <a:moveTo>
                    <a:pt x="592" y="0"/>
                  </a:moveTo>
                  <a:cubicBezTo>
                    <a:pt x="418" y="0"/>
                    <a:pt x="1" y="452"/>
                    <a:pt x="1" y="1738"/>
                  </a:cubicBezTo>
                  <a:cubicBezTo>
                    <a:pt x="1" y="2658"/>
                    <a:pt x="188" y="3015"/>
                    <a:pt x="426" y="3015"/>
                  </a:cubicBezTo>
                  <a:cubicBezTo>
                    <a:pt x="512" y="3015"/>
                    <a:pt x="604" y="2968"/>
                    <a:pt x="696" y="2885"/>
                  </a:cubicBezTo>
                  <a:cubicBezTo>
                    <a:pt x="1009" y="2573"/>
                    <a:pt x="1043" y="1738"/>
                    <a:pt x="1009" y="1182"/>
                  </a:cubicBezTo>
                  <a:cubicBezTo>
                    <a:pt x="1009" y="626"/>
                    <a:pt x="870" y="0"/>
                    <a:pt x="5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9"/>
            <p:cNvSpPr/>
            <p:nvPr/>
          </p:nvSpPr>
          <p:spPr>
            <a:xfrm>
              <a:off x="7573050" y="1799138"/>
              <a:ext cx="26100" cy="75525"/>
            </a:xfrm>
            <a:custGeom>
              <a:avLst/>
              <a:gdLst/>
              <a:ahLst/>
              <a:cxnLst/>
              <a:rect l="l" t="t" r="r" b="b"/>
              <a:pathLst>
                <a:path w="1044" h="3021" extrusionOk="0">
                  <a:moveTo>
                    <a:pt x="591" y="0"/>
                  </a:moveTo>
                  <a:cubicBezTo>
                    <a:pt x="417" y="0"/>
                    <a:pt x="0" y="487"/>
                    <a:pt x="0" y="1738"/>
                  </a:cubicBezTo>
                  <a:cubicBezTo>
                    <a:pt x="0" y="2673"/>
                    <a:pt x="184" y="3020"/>
                    <a:pt x="417" y="3020"/>
                  </a:cubicBezTo>
                  <a:cubicBezTo>
                    <a:pt x="505" y="3020"/>
                    <a:pt x="600" y="2971"/>
                    <a:pt x="695" y="2885"/>
                  </a:cubicBezTo>
                  <a:cubicBezTo>
                    <a:pt x="1008" y="2573"/>
                    <a:pt x="1043" y="1773"/>
                    <a:pt x="1043" y="1217"/>
                  </a:cubicBezTo>
                  <a:cubicBezTo>
                    <a:pt x="1043" y="661"/>
                    <a:pt x="869" y="35"/>
                    <a:pt x="5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9"/>
            <p:cNvSpPr/>
            <p:nvPr/>
          </p:nvSpPr>
          <p:spPr>
            <a:xfrm>
              <a:off x="7496575" y="1923413"/>
              <a:ext cx="26075" cy="75525"/>
            </a:xfrm>
            <a:custGeom>
              <a:avLst/>
              <a:gdLst/>
              <a:ahLst/>
              <a:cxnLst/>
              <a:rect l="l" t="t" r="r" b="b"/>
              <a:pathLst>
                <a:path w="1043" h="3021" extrusionOk="0">
                  <a:moveTo>
                    <a:pt x="626" y="0"/>
                  </a:moveTo>
                  <a:cubicBezTo>
                    <a:pt x="417" y="0"/>
                    <a:pt x="0" y="487"/>
                    <a:pt x="0" y="1738"/>
                  </a:cubicBezTo>
                  <a:cubicBezTo>
                    <a:pt x="0" y="2673"/>
                    <a:pt x="202" y="3020"/>
                    <a:pt x="432" y="3020"/>
                  </a:cubicBezTo>
                  <a:cubicBezTo>
                    <a:pt x="519" y="3020"/>
                    <a:pt x="610" y="2971"/>
                    <a:pt x="695" y="2885"/>
                  </a:cubicBezTo>
                  <a:cubicBezTo>
                    <a:pt x="1043" y="2573"/>
                    <a:pt x="1043" y="1738"/>
                    <a:pt x="1043" y="1182"/>
                  </a:cubicBezTo>
                  <a:cubicBezTo>
                    <a:pt x="1008" y="661"/>
                    <a:pt x="904" y="0"/>
                    <a:pt x="6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9"/>
            <p:cNvSpPr/>
            <p:nvPr/>
          </p:nvSpPr>
          <p:spPr>
            <a:xfrm>
              <a:off x="7400975" y="1989463"/>
              <a:ext cx="26075" cy="75375"/>
            </a:xfrm>
            <a:custGeom>
              <a:avLst/>
              <a:gdLst/>
              <a:ahLst/>
              <a:cxnLst/>
              <a:rect l="l" t="t" r="r" b="b"/>
              <a:pathLst>
                <a:path w="1043" h="3015" extrusionOk="0">
                  <a:moveTo>
                    <a:pt x="626" y="0"/>
                  </a:moveTo>
                  <a:cubicBezTo>
                    <a:pt x="417" y="0"/>
                    <a:pt x="0" y="452"/>
                    <a:pt x="0" y="1738"/>
                  </a:cubicBezTo>
                  <a:cubicBezTo>
                    <a:pt x="0" y="2658"/>
                    <a:pt x="207" y="3015"/>
                    <a:pt x="440" y="3015"/>
                  </a:cubicBezTo>
                  <a:cubicBezTo>
                    <a:pt x="525" y="3015"/>
                    <a:pt x="612" y="2968"/>
                    <a:pt x="695" y="2885"/>
                  </a:cubicBezTo>
                  <a:cubicBezTo>
                    <a:pt x="1043" y="2573"/>
                    <a:pt x="1043" y="1738"/>
                    <a:pt x="1043" y="1182"/>
                  </a:cubicBezTo>
                  <a:cubicBezTo>
                    <a:pt x="1008" y="626"/>
                    <a:pt x="869" y="0"/>
                    <a:pt x="6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9"/>
            <p:cNvSpPr/>
            <p:nvPr/>
          </p:nvSpPr>
          <p:spPr>
            <a:xfrm>
              <a:off x="7598250" y="2004238"/>
              <a:ext cx="26100" cy="75525"/>
            </a:xfrm>
            <a:custGeom>
              <a:avLst/>
              <a:gdLst/>
              <a:ahLst/>
              <a:cxnLst/>
              <a:rect l="l" t="t" r="r" b="b"/>
              <a:pathLst>
                <a:path w="1044" h="3021" extrusionOk="0">
                  <a:moveTo>
                    <a:pt x="591" y="0"/>
                  </a:moveTo>
                  <a:cubicBezTo>
                    <a:pt x="417" y="0"/>
                    <a:pt x="0" y="487"/>
                    <a:pt x="0" y="1738"/>
                  </a:cubicBezTo>
                  <a:cubicBezTo>
                    <a:pt x="0" y="2673"/>
                    <a:pt x="202" y="3020"/>
                    <a:pt x="433" y="3020"/>
                  </a:cubicBezTo>
                  <a:cubicBezTo>
                    <a:pt x="519" y="3020"/>
                    <a:pt x="610" y="2971"/>
                    <a:pt x="696" y="2885"/>
                  </a:cubicBezTo>
                  <a:cubicBezTo>
                    <a:pt x="1043" y="2573"/>
                    <a:pt x="1043" y="1738"/>
                    <a:pt x="1043" y="1217"/>
                  </a:cubicBezTo>
                  <a:cubicBezTo>
                    <a:pt x="1008" y="661"/>
                    <a:pt x="904" y="35"/>
                    <a:pt x="5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9"/>
            <p:cNvSpPr/>
            <p:nvPr/>
          </p:nvSpPr>
          <p:spPr>
            <a:xfrm>
              <a:off x="7496575" y="2082438"/>
              <a:ext cx="26075" cy="74675"/>
            </a:xfrm>
            <a:custGeom>
              <a:avLst/>
              <a:gdLst/>
              <a:ahLst/>
              <a:cxnLst/>
              <a:rect l="l" t="t" r="r" b="b"/>
              <a:pathLst>
                <a:path w="1043" h="2987" extrusionOk="0">
                  <a:moveTo>
                    <a:pt x="626" y="1"/>
                  </a:moveTo>
                  <a:cubicBezTo>
                    <a:pt x="417" y="1"/>
                    <a:pt x="0" y="453"/>
                    <a:pt x="0" y="1739"/>
                  </a:cubicBezTo>
                  <a:cubicBezTo>
                    <a:pt x="0" y="2646"/>
                    <a:pt x="201" y="2987"/>
                    <a:pt x="430" y="2987"/>
                  </a:cubicBezTo>
                  <a:cubicBezTo>
                    <a:pt x="518" y="2987"/>
                    <a:pt x="609" y="2937"/>
                    <a:pt x="695" y="2851"/>
                  </a:cubicBezTo>
                  <a:cubicBezTo>
                    <a:pt x="1043" y="2538"/>
                    <a:pt x="1043" y="1739"/>
                    <a:pt x="1043" y="1183"/>
                  </a:cubicBezTo>
                  <a:cubicBezTo>
                    <a:pt x="1043" y="626"/>
                    <a:pt x="904" y="1"/>
                    <a:pt x="6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9"/>
            <p:cNvSpPr/>
            <p:nvPr/>
          </p:nvSpPr>
          <p:spPr>
            <a:xfrm>
              <a:off x="7538275" y="1640963"/>
              <a:ext cx="26100" cy="75375"/>
            </a:xfrm>
            <a:custGeom>
              <a:avLst/>
              <a:gdLst/>
              <a:ahLst/>
              <a:cxnLst/>
              <a:rect l="l" t="t" r="r" b="b"/>
              <a:pathLst>
                <a:path w="1044" h="3015" extrusionOk="0">
                  <a:moveTo>
                    <a:pt x="626" y="0"/>
                  </a:moveTo>
                  <a:cubicBezTo>
                    <a:pt x="418" y="0"/>
                    <a:pt x="1" y="487"/>
                    <a:pt x="1" y="1738"/>
                  </a:cubicBezTo>
                  <a:cubicBezTo>
                    <a:pt x="1" y="2658"/>
                    <a:pt x="207" y="3015"/>
                    <a:pt x="441" y="3015"/>
                  </a:cubicBezTo>
                  <a:cubicBezTo>
                    <a:pt x="525" y="3015"/>
                    <a:pt x="613" y="2968"/>
                    <a:pt x="696" y="2886"/>
                  </a:cubicBezTo>
                  <a:cubicBezTo>
                    <a:pt x="1044" y="2573"/>
                    <a:pt x="1044" y="1738"/>
                    <a:pt x="1044" y="1182"/>
                  </a:cubicBezTo>
                  <a:cubicBezTo>
                    <a:pt x="1009" y="626"/>
                    <a:pt x="870" y="0"/>
                    <a:pt x="6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2" name="Google Shape;92;p9"/>
          <p:cNvSpPr txBox="1">
            <a:spLocks noGrp="1"/>
          </p:cNvSpPr>
          <p:nvPr>
            <p:ph type="title"/>
          </p:nvPr>
        </p:nvSpPr>
        <p:spPr>
          <a:xfrm>
            <a:off x="964100" y="2196433"/>
            <a:ext cx="4729600" cy="86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3200"/>
              <a:buNone/>
              <a:defRPr sz="4267">
                <a:solidFill>
                  <a:srgbClr val="FFFFFF"/>
                </a:solidFill>
              </a:defRPr>
            </a:lvl1pPr>
            <a:lvl2pPr lvl="1" rtl="0">
              <a:spcBef>
                <a:spcPts val="0"/>
              </a:spcBef>
              <a:spcAft>
                <a:spcPts val="0"/>
              </a:spcAft>
              <a:buSzPts val="3200"/>
              <a:buNone/>
              <a:defRPr sz="4267"/>
            </a:lvl2pPr>
            <a:lvl3pPr lvl="2" rtl="0">
              <a:spcBef>
                <a:spcPts val="0"/>
              </a:spcBef>
              <a:spcAft>
                <a:spcPts val="0"/>
              </a:spcAft>
              <a:buSzPts val="3200"/>
              <a:buNone/>
              <a:defRPr sz="4267"/>
            </a:lvl3pPr>
            <a:lvl4pPr lvl="3" rtl="0">
              <a:spcBef>
                <a:spcPts val="0"/>
              </a:spcBef>
              <a:spcAft>
                <a:spcPts val="0"/>
              </a:spcAft>
              <a:buSzPts val="3200"/>
              <a:buNone/>
              <a:defRPr sz="4267"/>
            </a:lvl4pPr>
            <a:lvl5pPr lvl="4" rtl="0">
              <a:spcBef>
                <a:spcPts val="0"/>
              </a:spcBef>
              <a:spcAft>
                <a:spcPts val="0"/>
              </a:spcAft>
              <a:buSzPts val="3200"/>
              <a:buNone/>
              <a:defRPr sz="4267"/>
            </a:lvl5pPr>
            <a:lvl6pPr lvl="5" rtl="0">
              <a:spcBef>
                <a:spcPts val="0"/>
              </a:spcBef>
              <a:spcAft>
                <a:spcPts val="0"/>
              </a:spcAft>
              <a:buSzPts val="3200"/>
              <a:buNone/>
              <a:defRPr sz="4267"/>
            </a:lvl6pPr>
            <a:lvl7pPr lvl="6" rtl="0">
              <a:spcBef>
                <a:spcPts val="0"/>
              </a:spcBef>
              <a:spcAft>
                <a:spcPts val="0"/>
              </a:spcAft>
              <a:buSzPts val="3200"/>
              <a:buNone/>
              <a:defRPr sz="4267"/>
            </a:lvl7pPr>
            <a:lvl8pPr lvl="7" rtl="0">
              <a:spcBef>
                <a:spcPts val="0"/>
              </a:spcBef>
              <a:spcAft>
                <a:spcPts val="0"/>
              </a:spcAft>
              <a:buSzPts val="3200"/>
              <a:buNone/>
              <a:defRPr sz="4267"/>
            </a:lvl8pPr>
            <a:lvl9pPr lvl="8" rtl="0">
              <a:spcBef>
                <a:spcPts val="0"/>
              </a:spcBef>
              <a:spcAft>
                <a:spcPts val="0"/>
              </a:spcAft>
              <a:buSzPts val="3200"/>
              <a:buNone/>
              <a:defRPr sz="4267"/>
            </a:lvl9pPr>
          </a:lstStyle>
          <a:p>
            <a:endParaRPr/>
          </a:p>
        </p:txBody>
      </p:sp>
      <p:sp>
        <p:nvSpPr>
          <p:cNvPr id="93" name="Google Shape;93;p9"/>
          <p:cNvSpPr txBox="1">
            <a:spLocks noGrp="1"/>
          </p:cNvSpPr>
          <p:nvPr>
            <p:ph type="subTitle" idx="1"/>
          </p:nvPr>
        </p:nvSpPr>
        <p:spPr>
          <a:xfrm>
            <a:off x="964100" y="3055333"/>
            <a:ext cx="4356000" cy="168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2133">
                <a:solidFill>
                  <a:srgbClr val="FFFFFF"/>
                </a:solidFill>
              </a:defRPr>
            </a:lvl1pPr>
            <a:lvl2pPr lvl="1" rtl="0">
              <a:lnSpc>
                <a:spcPct val="100000"/>
              </a:lnSpc>
              <a:spcBef>
                <a:spcPts val="0"/>
              </a:spcBef>
              <a:spcAft>
                <a:spcPts val="0"/>
              </a:spcAft>
              <a:buClr>
                <a:srgbClr val="FFFFFF"/>
              </a:buClr>
              <a:buSzPts val="1600"/>
              <a:buNone/>
              <a:defRPr sz="2133">
                <a:solidFill>
                  <a:srgbClr val="FFFFFF"/>
                </a:solidFill>
              </a:defRPr>
            </a:lvl2pPr>
            <a:lvl3pPr lvl="2" rtl="0">
              <a:lnSpc>
                <a:spcPct val="100000"/>
              </a:lnSpc>
              <a:spcBef>
                <a:spcPts val="0"/>
              </a:spcBef>
              <a:spcAft>
                <a:spcPts val="0"/>
              </a:spcAft>
              <a:buClr>
                <a:srgbClr val="FFFFFF"/>
              </a:buClr>
              <a:buSzPts val="1600"/>
              <a:buNone/>
              <a:defRPr sz="2133">
                <a:solidFill>
                  <a:srgbClr val="FFFFFF"/>
                </a:solidFill>
              </a:defRPr>
            </a:lvl3pPr>
            <a:lvl4pPr lvl="3" rtl="0">
              <a:lnSpc>
                <a:spcPct val="100000"/>
              </a:lnSpc>
              <a:spcBef>
                <a:spcPts val="0"/>
              </a:spcBef>
              <a:spcAft>
                <a:spcPts val="0"/>
              </a:spcAft>
              <a:buClr>
                <a:srgbClr val="FFFFFF"/>
              </a:buClr>
              <a:buSzPts val="1600"/>
              <a:buNone/>
              <a:defRPr sz="2133">
                <a:solidFill>
                  <a:srgbClr val="FFFFFF"/>
                </a:solidFill>
              </a:defRPr>
            </a:lvl4pPr>
            <a:lvl5pPr lvl="4" rtl="0">
              <a:lnSpc>
                <a:spcPct val="100000"/>
              </a:lnSpc>
              <a:spcBef>
                <a:spcPts val="0"/>
              </a:spcBef>
              <a:spcAft>
                <a:spcPts val="0"/>
              </a:spcAft>
              <a:buClr>
                <a:srgbClr val="FFFFFF"/>
              </a:buClr>
              <a:buSzPts val="1600"/>
              <a:buNone/>
              <a:defRPr sz="2133">
                <a:solidFill>
                  <a:srgbClr val="FFFFFF"/>
                </a:solidFill>
              </a:defRPr>
            </a:lvl5pPr>
            <a:lvl6pPr lvl="5" rtl="0">
              <a:lnSpc>
                <a:spcPct val="100000"/>
              </a:lnSpc>
              <a:spcBef>
                <a:spcPts val="0"/>
              </a:spcBef>
              <a:spcAft>
                <a:spcPts val="0"/>
              </a:spcAft>
              <a:buClr>
                <a:srgbClr val="FFFFFF"/>
              </a:buClr>
              <a:buSzPts val="1600"/>
              <a:buNone/>
              <a:defRPr sz="2133">
                <a:solidFill>
                  <a:srgbClr val="FFFFFF"/>
                </a:solidFill>
              </a:defRPr>
            </a:lvl6pPr>
            <a:lvl7pPr lvl="6" rtl="0">
              <a:lnSpc>
                <a:spcPct val="100000"/>
              </a:lnSpc>
              <a:spcBef>
                <a:spcPts val="0"/>
              </a:spcBef>
              <a:spcAft>
                <a:spcPts val="0"/>
              </a:spcAft>
              <a:buClr>
                <a:srgbClr val="FFFFFF"/>
              </a:buClr>
              <a:buSzPts val="1600"/>
              <a:buNone/>
              <a:defRPr sz="2133">
                <a:solidFill>
                  <a:srgbClr val="FFFFFF"/>
                </a:solidFill>
              </a:defRPr>
            </a:lvl7pPr>
            <a:lvl8pPr lvl="7" rtl="0">
              <a:lnSpc>
                <a:spcPct val="100000"/>
              </a:lnSpc>
              <a:spcBef>
                <a:spcPts val="0"/>
              </a:spcBef>
              <a:spcAft>
                <a:spcPts val="0"/>
              </a:spcAft>
              <a:buClr>
                <a:srgbClr val="FFFFFF"/>
              </a:buClr>
              <a:buSzPts val="1600"/>
              <a:buNone/>
              <a:defRPr sz="2133">
                <a:solidFill>
                  <a:srgbClr val="FFFFFF"/>
                </a:solidFill>
              </a:defRPr>
            </a:lvl8pPr>
            <a:lvl9pPr lvl="8" rtl="0">
              <a:lnSpc>
                <a:spcPct val="100000"/>
              </a:lnSpc>
              <a:spcBef>
                <a:spcPts val="0"/>
              </a:spcBef>
              <a:spcAft>
                <a:spcPts val="0"/>
              </a:spcAft>
              <a:buClr>
                <a:srgbClr val="FFFFFF"/>
              </a:buClr>
              <a:buSzPts val="1600"/>
              <a:buNone/>
              <a:defRPr sz="2133">
                <a:solidFill>
                  <a:srgbClr val="FFFFFF"/>
                </a:solidFill>
              </a:defRPr>
            </a:lvl9pPr>
          </a:lstStyle>
          <a:p>
            <a:endParaRPr/>
          </a:p>
        </p:txBody>
      </p:sp>
    </p:spTree>
    <p:extLst>
      <p:ext uri="{BB962C8B-B14F-4D97-AF65-F5344CB8AC3E}">
        <p14:creationId xmlns:p14="http://schemas.microsoft.com/office/powerpoint/2010/main" val="36100053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7095559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209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5" name="Picture Placeholder 2">
            <a:extLst>
              <a:ext uri="{FF2B5EF4-FFF2-40B4-BE49-F238E27FC236}">
                <a16:creationId xmlns:a16="http://schemas.microsoft.com/office/drawing/2014/main"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6" name="Picture Placeholder 2">
            <a:extLst>
              <a:ext uri="{FF2B5EF4-FFF2-40B4-BE49-F238E27FC236}">
                <a16:creationId xmlns:a16="http://schemas.microsoft.com/office/drawing/2014/main"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7" name="Picture Placeholder 2">
            <a:extLst>
              <a:ext uri="{FF2B5EF4-FFF2-40B4-BE49-F238E27FC236}">
                <a16:creationId xmlns:a16="http://schemas.microsoft.com/office/drawing/2014/main"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8" name="Picture Placeholder 2">
            <a:extLst>
              <a:ext uri="{FF2B5EF4-FFF2-40B4-BE49-F238E27FC236}">
                <a16:creationId xmlns:a16="http://schemas.microsoft.com/office/drawing/2014/main"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84572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77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8293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9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744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5" r:id="rId5"/>
    <p:sldLayoutId id="2147483671" r:id="rId6"/>
    <p:sldLayoutId id="2147483672" r:id="rId7"/>
    <p:sldLayoutId id="2147483673" r:id="rId8"/>
    <p:sldLayoutId id="2147483674" r:id="rId9"/>
    <p:sldLayoutId id="2147483676" r:id="rId10"/>
    <p:sldLayoutId id="2147483665" r:id="rId11"/>
    <p:sldLayoutId id="2147483677" r:id="rId12"/>
    <p:sldLayoutId id="2147483681" r:id="rId13"/>
    <p:sldLayoutId id="2147483678" r:id="rId14"/>
    <p:sldLayoutId id="2147483685" r:id="rId15"/>
    <p:sldLayoutId id="2147483687" r:id="rId16"/>
    <p:sldLayoutId id="2147483688"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 id="214748368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eg"/><Relationship Id="rId1" Type="http://schemas.openxmlformats.org/officeDocument/2006/relationships/slideLayout" Target="../slideLayouts/slideLayout21.xml"/><Relationship Id="rId4" Type="http://schemas.openxmlformats.org/officeDocument/2006/relationships/image" Target="../media/image14.jpg"/></Relationships>
</file>

<file path=ppt/slides/_rels/slide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7290390" y="2424231"/>
            <a:ext cx="4901610" cy="1323439"/>
          </a:xfrm>
          <a:prstGeom prst="rect">
            <a:avLst/>
          </a:prstGeom>
          <a:noFill/>
        </p:spPr>
        <p:txBody>
          <a:bodyPr wrap="square" rtlCol="0" anchor="ctr">
            <a:spAutoFit/>
          </a:bodyPr>
          <a:lstStyle/>
          <a:p>
            <a:r>
              <a:rPr lang="en-US" altLang="ko-KR" sz="4000" b="1" dirty="0">
                <a:solidFill>
                  <a:schemeClr val="bg1"/>
                </a:solidFill>
                <a:latin typeface="+mj-lt"/>
                <a:cs typeface="Arial" pitchFamily="34" charset="0"/>
              </a:rPr>
              <a:t>Fake E Job Posting Prediction</a:t>
            </a:r>
            <a:endParaRPr lang="ko-KR" altLang="en-US" sz="4000" b="1" dirty="0">
              <a:solidFill>
                <a:schemeClr val="bg1"/>
              </a:solidFill>
              <a:latin typeface="+mj-lt"/>
              <a:cs typeface="Arial" pitchFamily="34" charset="0"/>
            </a:endParaRPr>
          </a:p>
        </p:txBody>
      </p:sp>
      <p:sp>
        <p:nvSpPr>
          <p:cNvPr id="11" name="TextBox 10">
            <a:extLst>
              <a:ext uri="{FF2B5EF4-FFF2-40B4-BE49-F238E27FC236}">
                <a16:creationId xmlns:a16="http://schemas.microsoft.com/office/drawing/2014/main" id="{DF7CD60F-31E5-47BD-825E-DF5FFB019C06}"/>
              </a:ext>
            </a:extLst>
          </p:cNvPr>
          <p:cNvSpPr txBox="1"/>
          <p:nvPr/>
        </p:nvSpPr>
        <p:spPr>
          <a:xfrm>
            <a:off x="7352647" y="3853420"/>
            <a:ext cx="4777096" cy="400110"/>
          </a:xfrm>
          <a:prstGeom prst="rect">
            <a:avLst/>
          </a:prstGeom>
          <a:noFill/>
        </p:spPr>
        <p:txBody>
          <a:bodyPr wrap="square" rtlCol="0" anchor="ctr">
            <a:spAutoFit/>
          </a:bodyPr>
          <a:lstStyle/>
          <a:p>
            <a:r>
              <a:rPr lang="en-US" altLang="ko-KR" sz="2000" dirty="0">
                <a:solidFill>
                  <a:schemeClr val="bg1"/>
                </a:solidFill>
                <a:cs typeface="Arial" pitchFamily="34" charset="0"/>
              </a:rPr>
              <a:t>Data Science and Artificial Intelligence</a:t>
            </a:r>
            <a:endParaRPr lang="ko-KR" altLang="en-US" sz="2000" dirty="0">
              <a:solidFill>
                <a:schemeClr val="bg1"/>
              </a:solidFill>
              <a:cs typeface="Arial" pitchFamily="34" charset="0"/>
            </a:endParaRPr>
          </a:p>
        </p:txBody>
      </p:sp>
    </p:spTree>
    <p:extLst>
      <p:ext uri="{BB962C8B-B14F-4D97-AF65-F5344CB8AC3E}">
        <p14:creationId xmlns:p14="http://schemas.microsoft.com/office/powerpoint/2010/main" val="21163028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B6670E60-B09E-4B8A-AE01-A9BDBAD672DB}"/>
              </a:ext>
            </a:extLst>
          </p:cNvPr>
          <p:cNvSpPr txBox="1"/>
          <p:nvPr/>
        </p:nvSpPr>
        <p:spPr>
          <a:xfrm>
            <a:off x="927944" y="487331"/>
            <a:ext cx="3433328" cy="523220"/>
          </a:xfrm>
          <a:prstGeom prst="rect">
            <a:avLst/>
          </a:prstGeom>
          <a:noFill/>
        </p:spPr>
        <p:txBody>
          <a:bodyPr wrap="square" rtlCol="0" anchor="ctr">
            <a:spAutoFit/>
          </a:bodyPr>
          <a:lstStyle/>
          <a:p>
            <a:r>
              <a:rPr lang="en-US" altLang="ko-KR" sz="2800" b="1" dirty="0">
                <a:latin typeface="+mj-lt"/>
                <a:cs typeface="Arial" pitchFamily="34" charset="0"/>
              </a:rPr>
              <a:t>Objective</a:t>
            </a:r>
            <a:endParaRPr lang="ko-KR" altLang="en-US" sz="2800" b="1" dirty="0">
              <a:latin typeface="+mj-lt"/>
              <a:cs typeface="Arial" pitchFamily="34" charset="0"/>
            </a:endParaRPr>
          </a:p>
        </p:txBody>
      </p:sp>
      <p:sp>
        <p:nvSpPr>
          <p:cNvPr id="26" name="Rectangle 25">
            <a:extLst>
              <a:ext uri="{FF2B5EF4-FFF2-40B4-BE49-F238E27FC236}">
                <a16:creationId xmlns:a16="http://schemas.microsoft.com/office/drawing/2014/main" id="{D9AA2C50-F75E-4DD9-9614-6FAFD03B75EA}"/>
              </a:ext>
            </a:extLst>
          </p:cNvPr>
          <p:cNvSpPr/>
          <p:nvPr/>
        </p:nvSpPr>
        <p:spPr>
          <a:xfrm>
            <a:off x="977992" y="1113645"/>
            <a:ext cx="338328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9" name="TextBox 28">
            <a:extLst>
              <a:ext uri="{FF2B5EF4-FFF2-40B4-BE49-F238E27FC236}">
                <a16:creationId xmlns:a16="http://schemas.microsoft.com/office/drawing/2014/main" id="{696780D7-95FC-472E-82B8-F83641D1FEB0}"/>
              </a:ext>
            </a:extLst>
          </p:cNvPr>
          <p:cNvSpPr txBox="1"/>
          <p:nvPr/>
        </p:nvSpPr>
        <p:spPr>
          <a:xfrm>
            <a:off x="977992" y="1280362"/>
            <a:ext cx="4961588" cy="4708981"/>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effectLst/>
                <a:ea typeface="SimSun" panose="02010600030101010101" pitchFamily="2" charset="-122"/>
                <a:cs typeface="Times New Roman" panose="02020603050405020304" pitchFamily="18" charset="0"/>
              </a:rPr>
              <a:t>To avoid fraudulent posts for job in the internet, an automated online tool (website) using machine learning based classification and techniques is proposed. </a:t>
            </a:r>
          </a:p>
          <a:p>
            <a:pPr marL="285750" indent="-285750" algn="just">
              <a:buFont typeface="Arial" panose="020B0604020202020204" pitchFamily="34" charset="0"/>
              <a:buChar char="•"/>
            </a:pPr>
            <a:r>
              <a:rPr lang="en-US" sz="2000" dirty="0">
                <a:effectLst/>
                <a:ea typeface="SimSun" panose="02010600030101010101" pitchFamily="2" charset="-122"/>
                <a:cs typeface="Times New Roman" panose="02020603050405020304" pitchFamily="18" charset="0"/>
              </a:rPr>
              <a:t>Different machine learning classifiers and algorithms are used for checking fraudulent job posting in the web and the results of those machine learning classifiers and algorithms are compared for identifying the fraudulent job posting. </a:t>
            </a:r>
          </a:p>
          <a:p>
            <a:pPr marL="285750" indent="-285750" algn="just">
              <a:buFont typeface="Arial" panose="020B0604020202020204" pitchFamily="34" charset="0"/>
              <a:buChar char="•"/>
            </a:pPr>
            <a:r>
              <a:rPr lang="en-US" sz="2000" dirty="0">
                <a:effectLst/>
                <a:ea typeface="SimSun" panose="02010600030101010101" pitchFamily="2" charset="-122"/>
                <a:cs typeface="Times New Roman" panose="02020603050405020304" pitchFamily="18" charset="0"/>
              </a:rPr>
              <a:t>It helps in detecting fraudulent job posts from an enormous number of posts on internet. </a:t>
            </a:r>
            <a:endParaRPr lang="en-US" altLang="ko-KR" sz="2000" dirty="0">
              <a:solidFill>
                <a:schemeClr val="tx1">
                  <a:lumMod val="85000"/>
                  <a:lumOff val="15000"/>
                </a:schemeClr>
              </a:solidFill>
              <a:cs typeface="Times New Roman" panose="02020603050405020304" pitchFamily="18" charset="0"/>
            </a:endParaRPr>
          </a:p>
        </p:txBody>
      </p:sp>
      <p:pic>
        <p:nvPicPr>
          <p:cNvPr id="8" name="Picture Placeholder 7">
            <a:extLst>
              <a:ext uri="{FF2B5EF4-FFF2-40B4-BE49-F238E27FC236}">
                <a16:creationId xmlns:a16="http://schemas.microsoft.com/office/drawing/2014/main" id="{F23DA520-B392-4FF8-87A2-87FF68271A0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2995" r="22995"/>
          <a:stretch/>
        </p:blipFill>
        <p:spPr>
          <a:xfrm>
            <a:off x="5847486" y="342900"/>
            <a:ext cx="5926499" cy="6172200"/>
          </a:xfrm>
        </p:spPr>
      </p:pic>
    </p:spTree>
    <p:extLst>
      <p:ext uri="{BB962C8B-B14F-4D97-AF65-F5344CB8AC3E}">
        <p14:creationId xmlns:p14="http://schemas.microsoft.com/office/powerpoint/2010/main" val="25938323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
                                            <p:txEl>
                                              <p:pRg st="1" end="1"/>
                                            </p:txEl>
                                          </p:spTgt>
                                        </p:tgtEl>
                                        <p:attrNameLst>
                                          <p:attrName>style.visibility</p:attrName>
                                        </p:attrNameLst>
                                      </p:cBhvr>
                                      <p:to>
                                        <p:strVal val="visible"/>
                                      </p:to>
                                    </p:set>
                                    <p:anim calcmode="lin" valueType="num">
                                      <p:cBhvr additive="base">
                                        <p:cTn id="13" dur="500" fill="hold"/>
                                        <p:tgtEl>
                                          <p:spTgt spid="2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
                                            <p:txEl>
                                              <p:pRg st="2" end="2"/>
                                            </p:txEl>
                                          </p:spTgt>
                                        </p:tgtEl>
                                        <p:attrNameLst>
                                          <p:attrName>style.visibility</p:attrName>
                                        </p:attrNameLst>
                                      </p:cBhvr>
                                      <p:to>
                                        <p:strVal val="visible"/>
                                      </p:to>
                                    </p:set>
                                    <p:anim calcmode="lin" valueType="num">
                                      <p:cBhvr additive="base">
                                        <p:cTn id="19" dur="500" fill="hold"/>
                                        <p:tgtEl>
                                          <p:spTgt spid="2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C9174A5B-3179-43D1-B4C2-7BAFD513F9C8}"/>
              </a:ext>
            </a:extLst>
          </p:cNvPr>
          <p:cNvSpPr/>
          <p:nvPr/>
        </p:nvSpPr>
        <p:spPr>
          <a:xfrm rot="10800000">
            <a:off x="1280210" y="110787"/>
            <a:ext cx="2776728" cy="810535"/>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 name="TextBox 5">
            <a:extLst>
              <a:ext uri="{FF2B5EF4-FFF2-40B4-BE49-F238E27FC236}">
                <a16:creationId xmlns:a16="http://schemas.microsoft.com/office/drawing/2014/main" id="{01A745DA-C32B-472E-87CC-9C380641DC1A}"/>
              </a:ext>
            </a:extLst>
          </p:cNvPr>
          <p:cNvSpPr txBox="1"/>
          <p:nvPr/>
        </p:nvSpPr>
        <p:spPr>
          <a:xfrm>
            <a:off x="1624143" y="254444"/>
            <a:ext cx="2541470" cy="523220"/>
          </a:xfrm>
          <a:prstGeom prst="rect">
            <a:avLst/>
          </a:prstGeom>
          <a:noFill/>
        </p:spPr>
        <p:txBody>
          <a:bodyPr wrap="square" rtlCol="0">
            <a:spAutoFit/>
          </a:bodyPr>
          <a:lstStyle/>
          <a:p>
            <a:r>
              <a:rPr lang="en-US" altLang="ko-KR" sz="2800" b="1" dirty="0">
                <a:solidFill>
                  <a:schemeClr val="tx1">
                    <a:lumMod val="85000"/>
                    <a:lumOff val="15000"/>
                  </a:schemeClr>
                </a:solidFill>
                <a:latin typeface="+mj-lt"/>
                <a:cs typeface="Arial" pitchFamily="34" charset="0"/>
              </a:rPr>
              <a:t>Methodology</a:t>
            </a:r>
            <a:endParaRPr lang="ko-KR" altLang="en-US" sz="2800" b="1" dirty="0">
              <a:solidFill>
                <a:schemeClr val="tx1">
                  <a:lumMod val="85000"/>
                  <a:lumOff val="15000"/>
                </a:schemeClr>
              </a:solidFill>
              <a:latin typeface="+mj-lt"/>
              <a:cs typeface="Arial" pitchFamily="34" charset="0"/>
            </a:endParaRPr>
          </a:p>
        </p:txBody>
      </p:sp>
      <p:pic>
        <p:nvPicPr>
          <p:cNvPr id="7" name="Picture 6">
            <a:extLst>
              <a:ext uri="{FF2B5EF4-FFF2-40B4-BE49-F238E27FC236}">
                <a16:creationId xmlns:a16="http://schemas.microsoft.com/office/drawing/2014/main" id="{489FB771-E9D0-472F-9296-EC001107C6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4288" y="74428"/>
            <a:ext cx="7676707" cy="6709144"/>
          </a:xfrm>
          <a:prstGeom prst="rect">
            <a:avLst/>
          </a:prstGeom>
        </p:spPr>
      </p:pic>
    </p:spTree>
    <p:extLst>
      <p:ext uri="{BB962C8B-B14F-4D97-AF65-F5344CB8AC3E}">
        <p14:creationId xmlns:p14="http://schemas.microsoft.com/office/powerpoint/2010/main" val="2495620732"/>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Ultimate Dataset Library for Machine Learning | Lionbridge AI">
            <a:extLst>
              <a:ext uri="{FF2B5EF4-FFF2-40B4-BE49-F238E27FC236}">
                <a16:creationId xmlns:a16="http://schemas.microsoft.com/office/drawing/2014/main" id="{6E02FBAC-78EA-44DF-A79A-BC4371AA74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18" y="-85060"/>
            <a:ext cx="12343218" cy="69430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tte Black Color, Codes and Facts – HTML Color Codes">
            <a:extLst>
              <a:ext uri="{FF2B5EF4-FFF2-40B4-BE49-F238E27FC236}">
                <a16:creationId xmlns:a16="http://schemas.microsoft.com/office/drawing/2014/main" id="{0AF9A78D-D53E-4AB1-B4A1-8B8F27D702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47" y="-70889"/>
            <a:ext cx="12343218" cy="69430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FD56D11-0AB9-4006-A169-75782E492C43}"/>
              </a:ext>
            </a:extLst>
          </p:cNvPr>
          <p:cNvSpPr txBox="1"/>
          <p:nvPr/>
        </p:nvSpPr>
        <p:spPr>
          <a:xfrm>
            <a:off x="-28342" y="389576"/>
            <a:ext cx="1892595" cy="584775"/>
          </a:xfrm>
          <a:prstGeom prst="rect">
            <a:avLst/>
          </a:prstGeom>
          <a:noFill/>
        </p:spPr>
        <p:txBody>
          <a:bodyPr wrap="square" lIns="108000" rIns="108000" rtlCol="0">
            <a:spAutoFit/>
          </a:bodyPr>
          <a:lstStyle/>
          <a:p>
            <a:r>
              <a:rPr lang="en-US" altLang="ko-KR" sz="3200" b="1" dirty="0">
                <a:solidFill>
                  <a:schemeClr val="bg1"/>
                </a:solidFill>
                <a:latin typeface="+mj-lt"/>
                <a:cs typeface="Arial" pitchFamily="34" charset="0"/>
              </a:rPr>
              <a:t>Dataset</a:t>
            </a:r>
            <a:endParaRPr lang="ko-KR" altLang="en-US" sz="2400" b="1" dirty="0">
              <a:solidFill>
                <a:schemeClr val="bg1"/>
              </a:solidFill>
              <a:latin typeface="+mj-lt"/>
              <a:cs typeface="Arial" pitchFamily="34" charset="0"/>
            </a:endParaRPr>
          </a:p>
        </p:txBody>
      </p:sp>
      <p:sp>
        <p:nvSpPr>
          <p:cNvPr id="5" name="Rectangle 4">
            <a:extLst>
              <a:ext uri="{FF2B5EF4-FFF2-40B4-BE49-F238E27FC236}">
                <a16:creationId xmlns:a16="http://schemas.microsoft.com/office/drawing/2014/main" id="{60DBF3D3-050D-4CDF-AC29-491A3D92FD9D}"/>
              </a:ext>
            </a:extLst>
          </p:cNvPr>
          <p:cNvSpPr/>
          <p:nvPr/>
        </p:nvSpPr>
        <p:spPr>
          <a:xfrm>
            <a:off x="616688" y="1913860"/>
            <a:ext cx="10898372" cy="3678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0161F20-377A-4E7E-B37C-0DD313A8076D}"/>
              </a:ext>
            </a:extLst>
          </p:cNvPr>
          <p:cNvSpPr/>
          <p:nvPr/>
        </p:nvSpPr>
        <p:spPr>
          <a:xfrm>
            <a:off x="-14171" y="795513"/>
            <a:ext cx="6096000" cy="5736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just">
              <a:lnSpc>
                <a:spcPct val="150000"/>
              </a:lnSpc>
              <a:spcBef>
                <a:spcPts val="0"/>
              </a:spcBef>
              <a:spcAft>
                <a:spcPts val="0"/>
              </a:spcAft>
            </a:pPr>
            <a:r>
              <a:rPr lang="en-GB" sz="1800" b="1" dirty="0">
                <a:solidFill>
                  <a:schemeClr val="bg1"/>
                </a:solidFill>
                <a:effectLst/>
                <a:ea typeface="SimSun" panose="02010600030101010101" pitchFamily="2" charset="-122"/>
              </a:rPr>
              <a:t>The Employment Scam Aegean Dataset (EMSCAD) is a publicly available dataset containing 17,880 real-life job ads that aims at providing a clear picture of the Employment Scam problem to the research community and can act as a valuable testbed for scientists working on the field. </a:t>
            </a:r>
            <a:endParaRPr lang="en-US" sz="1800" b="1" dirty="0">
              <a:solidFill>
                <a:schemeClr val="bg1"/>
              </a:solidFill>
              <a:effectLst/>
              <a:ea typeface="SimSun" panose="02010600030101010101" pitchFamily="2" charset="-122"/>
            </a:endParaRPr>
          </a:p>
          <a:p>
            <a:pPr marL="0" marR="0" algn="just">
              <a:lnSpc>
                <a:spcPct val="150000"/>
              </a:lnSpc>
              <a:spcBef>
                <a:spcPts val="0"/>
              </a:spcBef>
              <a:spcAft>
                <a:spcPts val="0"/>
              </a:spcAft>
            </a:pPr>
            <a:r>
              <a:rPr lang="en-GB" sz="1800" b="1" dirty="0">
                <a:solidFill>
                  <a:schemeClr val="bg1"/>
                </a:solidFill>
                <a:effectLst/>
                <a:ea typeface="SimSun" panose="02010600030101010101" pitchFamily="2" charset="-122"/>
              </a:rPr>
              <a:t>This dataset contains approximately 18K job descriptions out of which about 800 are fake. The data consists of both textual information and meta-information about the jobs. The dataset can be used to create classification models which can learn the job descriptions which are fraudulent.</a:t>
            </a:r>
            <a:endParaRPr lang="en-US" sz="1800" b="1" dirty="0">
              <a:solidFill>
                <a:schemeClr val="bg1"/>
              </a:solidFill>
              <a:effectLst/>
              <a:ea typeface="SimSun" panose="02010600030101010101" pitchFamily="2" charset="-122"/>
            </a:endParaRPr>
          </a:p>
          <a:p>
            <a:pPr algn="ctr"/>
            <a:endParaRPr lang="en-US" b="1" dirty="0">
              <a:solidFill>
                <a:schemeClr val="bg1"/>
              </a:solidFill>
            </a:endParaRPr>
          </a:p>
        </p:txBody>
      </p:sp>
      <p:pic>
        <p:nvPicPr>
          <p:cNvPr id="8" name="Picture 7">
            <a:extLst>
              <a:ext uri="{FF2B5EF4-FFF2-40B4-BE49-F238E27FC236}">
                <a16:creationId xmlns:a16="http://schemas.microsoft.com/office/drawing/2014/main" id="{5C1BE531-DAC7-4748-B4CC-26EE86391517}"/>
              </a:ext>
            </a:extLst>
          </p:cNvPr>
          <p:cNvPicPr/>
          <p:nvPr/>
        </p:nvPicPr>
        <p:blipFill>
          <a:blip r:embed="rId4"/>
          <a:stretch>
            <a:fillRect/>
          </a:stretch>
        </p:blipFill>
        <p:spPr>
          <a:xfrm>
            <a:off x="6096000" y="0"/>
            <a:ext cx="6035747" cy="6762307"/>
          </a:xfrm>
          <a:prstGeom prst="rect">
            <a:avLst/>
          </a:prstGeom>
        </p:spPr>
      </p:pic>
    </p:spTree>
    <p:extLst>
      <p:ext uri="{BB962C8B-B14F-4D97-AF65-F5344CB8AC3E}">
        <p14:creationId xmlns:p14="http://schemas.microsoft.com/office/powerpoint/2010/main" val="37246757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processing Large Datasets: Online Retail Data with 500k+ Instances |  LaptrinhX">
            <a:extLst>
              <a:ext uri="{FF2B5EF4-FFF2-40B4-BE49-F238E27FC236}">
                <a16:creationId xmlns:a16="http://schemas.microsoft.com/office/drawing/2014/main" id="{C71748ED-5081-496B-BC0B-A3666E7815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633"/>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75808F3-C579-4DC6-9C89-8B2FA55C98BB}"/>
              </a:ext>
            </a:extLst>
          </p:cNvPr>
          <p:cNvSpPr/>
          <p:nvPr/>
        </p:nvSpPr>
        <p:spPr>
          <a:xfrm>
            <a:off x="297712" y="106324"/>
            <a:ext cx="6041061" cy="850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mj-lt"/>
              </a:rPr>
              <a:t>Dataset Pre-processing</a:t>
            </a:r>
          </a:p>
        </p:txBody>
      </p:sp>
      <p:sp>
        <p:nvSpPr>
          <p:cNvPr id="8" name="Rectangle 7">
            <a:extLst>
              <a:ext uri="{FF2B5EF4-FFF2-40B4-BE49-F238E27FC236}">
                <a16:creationId xmlns:a16="http://schemas.microsoft.com/office/drawing/2014/main" id="{E9AE0335-D08A-47D1-BF71-420F66FCDEFB}"/>
              </a:ext>
            </a:extLst>
          </p:cNvPr>
          <p:cNvSpPr/>
          <p:nvPr/>
        </p:nvSpPr>
        <p:spPr>
          <a:xfrm>
            <a:off x="627322" y="1068574"/>
            <a:ext cx="9186530" cy="30196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Machine Learning Process Steps in Data Preprocessing</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Step 1 :</a:t>
            </a:r>
            <a:r>
              <a:rPr kumimoji="0" lang="en-US" altLang="en-US" b="0" i="0" u="none" strike="noStrike" cap="none" normalizeH="0" baseline="0" dirty="0">
                <a:ln>
                  <a:noFill/>
                </a:ln>
                <a:solidFill>
                  <a:schemeClr val="tx1"/>
                </a:solidFill>
                <a:effectLst/>
              </a:rPr>
              <a:t> Import the libraries</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Step 2 :</a:t>
            </a:r>
            <a:r>
              <a:rPr kumimoji="0" lang="en-US" altLang="en-US" b="0" i="0" u="none" strike="noStrike" cap="none" normalizeH="0" baseline="0" dirty="0">
                <a:ln>
                  <a:noFill/>
                </a:ln>
                <a:solidFill>
                  <a:schemeClr val="tx1"/>
                </a:solidFill>
                <a:effectLst/>
              </a:rPr>
              <a:t> Import the data-set</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Step 3 :</a:t>
            </a:r>
            <a:r>
              <a:rPr kumimoji="0" lang="en-US" altLang="en-US" b="0" i="0" u="none" strike="noStrike" cap="none" normalizeH="0" baseline="0" dirty="0">
                <a:ln>
                  <a:noFill/>
                </a:ln>
                <a:solidFill>
                  <a:schemeClr val="tx1"/>
                </a:solidFill>
                <a:effectLst/>
              </a:rPr>
              <a:t> Check out the missing values</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Step 4 :</a:t>
            </a:r>
            <a:r>
              <a:rPr kumimoji="0" lang="en-US" altLang="en-US" b="0" i="0" u="none" strike="noStrike" cap="none" normalizeH="0" baseline="0" dirty="0">
                <a:ln>
                  <a:noFill/>
                </a:ln>
                <a:solidFill>
                  <a:schemeClr val="tx1"/>
                </a:solidFill>
                <a:effectLst/>
              </a:rPr>
              <a:t> See the Categorical Values</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Step 5 :</a:t>
            </a:r>
            <a:r>
              <a:rPr kumimoji="0" lang="en-US" altLang="en-US" b="0" i="0" u="none" strike="noStrike" cap="none" normalizeH="0" baseline="0" dirty="0">
                <a:ln>
                  <a:noFill/>
                </a:ln>
                <a:solidFill>
                  <a:schemeClr val="tx1"/>
                </a:solidFill>
                <a:effectLst/>
              </a:rPr>
              <a:t> Splitting the data-set into Training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rPr>
              <a:t>	</a:t>
            </a:r>
            <a:r>
              <a:rPr kumimoji="0" lang="en-US" altLang="en-US" b="0" i="0" u="none" strike="noStrike" cap="none" normalizeH="0" baseline="0" dirty="0">
                <a:ln>
                  <a:noFill/>
                </a:ln>
                <a:solidFill>
                  <a:schemeClr val="tx1"/>
                </a:solidFill>
                <a:effectLst/>
              </a:rPr>
              <a:t>and Test Set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rgbClr val="3C3C3B"/>
              </a:solidFill>
              <a:effectLst/>
              <a:latin typeface="IBM Plex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C3C3B"/>
                </a:solidFill>
                <a:effectLst/>
                <a:latin typeface="IBM Plex Sans"/>
              </a:rPr>
              <a:t>  </a:t>
            </a:r>
            <a:r>
              <a:rPr kumimoji="0" lang="en-US" altLang="en-US" sz="3200" b="0" i="0" u="none" strike="noStrike" cap="none" normalizeH="0" baseline="0" dirty="0">
                <a:ln>
                  <a:noFill/>
                </a:ln>
                <a:solidFill>
                  <a:srgbClr val="3C3C3B"/>
                </a:solidFill>
                <a:effectLst/>
                <a:latin typeface="IBM Plex Sans"/>
              </a:rPr>
              <a:t>      </a:t>
            </a:r>
            <a:endParaRPr kumimoji="0" lang="en-US" altLang="en-US" sz="1800" b="0" i="0" u="none" strike="noStrike" cap="none" normalizeH="0" baseline="0" dirty="0">
              <a:ln>
                <a:noFill/>
              </a:ln>
              <a:solidFill>
                <a:srgbClr val="3C3C3B"/>
              </a:solidFill>
              <a:effectLst/>
              <a:latin typeface="IBM Plex Sans"/>
            </a:endParaRPr>
          </a:p>
          <a:p>
            <a:pPr algn="ctr"/>
            <a:endParaRPr lang="en-US" dirty="0"/>
          </a:p>
        </p:txBody>
      </p:sp>
    </p:spTree>
    <p:extLst>
      <p:ext uri="{BB962C8B-B14F-4D97-AF65-F5344CB8AC3E}">
        <p14:creationId xmlns:p14="http://schemas.microsoft.com/office/powerpoint/2010/main" val="40137535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 calcmode="lin" valueType="num">
                                      <p:cBhvr additive="base">
                                        <p:cTn id="23"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 calcmode="lin" valueType="num">
                                      <p:cBhvr additive="base">
                                        <p:cTn id="2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 calcmode="lin" valueType="num">
                                      <p:cBhvr additive="base">
                                        <p:cTn id="3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White Color, Codes and Facts – HTML Color Codes">
            <a:extLst>
              <a:ext uri="{FF2B5EF4-FFF2-40B4-BE49-F238E27FC236}">
                <a16:creationId xmlns:a16="http://schemas.microsoft.com/office/drawing/2014/main" id="{224FAD3A-E671-4163-BE75-F4B239002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81A632F-BDCA-4FC2-B783-96C32137E7A2}"/>
              </a:ext>
            </a:extLst>
          </p:cNvPr>
          <p:cNvPicPr/>
          <p:nvPr/>
        </p:nvPicPr>
        <p:blipFill>
          <a:blip r:embed="rId3"/>
          <a:stretch>
            <a:fillRect/>
          </a:stretch>
        </p:blipFill>
        <p:spPr>
          <a:xfrm>
            <a:off x="1057939" y="3429000"/>
            <a:ext cx="10076121" cy="3429000"/>
          </a:xfrm>
          <a:prstGeom prst="rect">
            <a:avLst/>
          </a:prstGeom>
        </p:spPr>
      </p:pic>
      <p:pic>
        <p:nvPicPr>
          <p:cNvPr id="2050" name="Picture 2" descr="Train/Test Split versus Cross-Fold Validation">
            <a:extLst>
              <a:ext uri="{FF2B5EF4-FFF2-40B4-BE49-F238E27FC236}">
                <a16:creationId xmlns:a16="http://schemas.microsoft.com/office/drawing/2014/main" id="{15B9FB46-2772-44AE-AC6A-F6ACF777AB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5879" y="116958"/>
            <a:ext cx="6960781" cy="3312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723435"/>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1280x720 Aero Solid Color Background">
            <a:extLst>
              <a:ext uri="{FF2B5EF4-FFF2-40B4-BE49-F238E27FC236}">
                <a16:creationId xmlns:a16="http://schemas.microsoft.com/office/drawing/2014/main" id="{082124B9-C951-4F50-BDEB-69C002CC5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0" y="2324"/>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90D860A-0E18-4033-81E8-B400E5D491EC}"/>
              </a:ext>
            </a:extLst>
          </p:cNvPr>
          <p:cNvSpPr/>
          <p:nvPr/>
        </p:nvSpPr>
        <p:spPr>
          <a:xfrm>
            <a:off x="74422" y="882495"/>
            <a:ext cx="12117578" cy="182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0" i="0" dirty="0">
                <a:solidFill>
                  <a:schemeClr val="tx1"/>
                </a:solidFill>
                <a:effectLst/>
              </a:rPr>
              <a:t>A Support Vector Machine (SVM) is a supervised machine learning algorithm that can be employed for both classification and prediction. </a:t>
            </a:r>
          </a:p>
          <a:p>
            <a:endParaRPr lang="en-US" sz="2000" b="0" i="0" dirty="0">
              <a:solidFill>
                <a:schemeClr val="tx1"/>
              </a:solidFill>
              <a:effectLst/>
            </a:endParaRPr>
          </a:p>
          <a:p>
            <a:r>
              <a:rPr lang="en-US" sz="2000" b="0" i="0" dirty="0">
                <a:solidFill>
                  <a:schemeClr val="tx1"/>
                </a:solidFill>
                <a:effectLst/>
              </a:rPr>
              <a:t>Support Vector Machine is responsible for finding the decision boundary to separate different classes and maximize the margin.</a:t>
            </a:r>
            <a:endParaRPr lang="en-US" sz="2000" dirty="0">
              <a:solidFill>
                <a:schemeClr val="tx1"/>
              </a:solidFill>
            </a:endParaRPr>
          </a:p>
        </p:txBody>
      </p:sp>
      <p:sp>
        <p:nvSpPr>
          <p:cNvPr id="5" name="Rectangle 4">
            <a:extLst>
              <a:ext uri="{FF2B5EF4-FFF2-40B4-BE49-F238E27FC236}">
                <a16:creationId xmlns:a16="http://schemas.microsoft.com/office/drawing/2014/main" id="{B299129B-A7AF-4892-9C87-3BC0F0D93BB5}"/>
              </a:ext>
            </a:extLst>
          </p:cNvPr>
          <p:cNvSpPr/>
          <p:nvPr/>
        </p:nvSpPr>
        <p:spPr>
          <a:xfrm>
            <a:off x="-63796" y="-10635"/>
            <a:ext cx="5975497" cy="12440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0" i="0" dirty="0">
                <a:solidFill>
                  <a:schemeClr val="tx1"/>
                </a:solidFill>
                <a:effectLst/>
                <a:latin typeface="+mj-lt"/>
              </a:rPr>
              <a:t>Support Vector Machine (SVM)</a:t>
            </a:r>
            <a:endParaRPr lang="en-US" sz="3200" dirty="0">
              <a:solidFill>
                <a:schemeClr val="tx1"/>
              </a:solidFill>
              <a:latin typeface="+mj-lt"/>
            </a:endParaRPr>
          </a:p>
        </p:txBody>
      </p:sp>
      <p:pic>
        <p:nvPicPr>
          <p:cNvPr id="2056" name="Picture 8" descr="Maximum margin classification with support vector machines - Python Machine  Learning">
            <a:extLst>
              <a:ext uri="{FF2B5EF4-FFF2-40B4-BE49-F238E27FC236}">
                <a16:creationId xmlns:a16="http://schemas.microsoft.com/office/drawing/2014/main" id="{6DFD749B-9C77-4F46-86E8-FEDF9B0FD7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2830587"/>
            <a:ext cx="8467725" cy="351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46562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6"/>
                                        </p:tgtEl>
                                        <p:attrNameLst>
                                          <p:attrName>style.visibility</p:attrName>
                                        </p:attrNameLst>
                                      </p:cBhvr>
                                      <p:to>
                                        <p:strVal val="visible"/>
                                      </p:to>
                                    </p:set>
                                    <p:anim calcmode="lin" valueType="num">
                                      <p:cBhvr additive="base">
                                        <p:cTn id="19" dur="500" fill="hold"/>
                                        <p:tgtEl>
                                          <p:spTgt spid="2056"/>
                                        </p:tgtEl>
                                        <p:attrNameLst>
                                          <p:attrName>ppt_x</p:attrName>
                                        </p:attrNameLst>
                                      </p:cBhvr>
                                      <p:tavLst>
                                        <p:tav tm="0">
                                          <p:val>
                                            <p:strVal val="#ppt_x"/>
                                          </p:val>
                                        </p:tav>
                                        <p:tav tm="100000">
                                          <p:val>
                                            <p:strVal val="#ppt_x"/>
                                          </p:val>
                                        </p:tav>
                                      </p:tavLst>
                                    </p:anim>
                                    <p:anim calcmode="lin" valueType="num">
                                      <p:cBhvr additive="base">
                                        <p:cTn id="20" dur="500" fill="hold"/>
                                        <p:tgtEl>
                                          <p:spTgt spid="20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What does Very Light Blue color look like?">
            <a:extLst>
              <a:ext uri="{FF2B5EF4-FFF2-40B4-BE49-F238E27FC236}">
                <a16:creationId xmlns:a16="http://schemas.microsoft.com/office/drawing/2014/main" id="{0F12CD50-1336-4B9A-B466-03259BEA22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D1C0F81-E033-49E6-BB27-6DA91ABBBBDE}"/>
              </a:ext>
            </a:extLst>
          </p:cNvPr>
          <p:cNvSpPr/>
          <p:nvPr/>
        </p:nvSpPr>
        <p:spPr>
          <a:xfrm>
            <a:off x="228599" y="496185"/>
            <a:ext cx="9914861" cy="14247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1">
              <a:lnSpc>
                <a:spcPct val="150000"/>
              </a:lnSpc>
              <a:spcBef>
                <a:spcPts val="200"/>
              </a:spcBef>
              <a:spcAft>
                <a:spcPts val="0"/>
              </a:spcAft>
            </a:pPr>
            <a:r>
              <a:rPr lang="en-GB" sz="3200" b="1" dirty="0">
                <a:solidFill>
                  <a:schemeClr val="tx1"/>
                </a:solidFill>
                <a:effectLst/>
                <a:latin typeface="+mj-lt"/>
                <a:ea typeface="Times New Roman" panose="02020603050405020304" pitchFamily="18" charset="0"/>
                <a:cs typeface="Times New Roman" panose="02020603050405020304" pitchFamily="18" charset="0"/>
              </a:rPr>
              <a:t>Results &amp; Evaluation</a:t>
            </a:r>
            <a:endParaRPr lang="en-US" sz="3200" b="1" dirty="0">
              <a:solidFill>
                <a:schemeClr val="tx1"/>
              </a:solidFill>
              <a:effectLst/>
              <a:latin typeface="+mj-lt"/>
              <a:ea typeface="Times New Roman" panose="02020603050405020304" pitchFamily="18" charset="0"/>
              <a:cs typeface="Times New Roman" panose="02020603050405020304" pitchFamily="18" charset="0"/>
            </a:endParaRPr>
          </a:p>
          <a:p>
            <a:pPr lvl="1">
              <a:lnSpc>
                <a:spcPct val="150000"/>
              </a:lnSpc>
            </a:pPr>
            <a:r>
              <a:rPr lang="en-GB" dirty="0">
                <a:solidFill>
                  <a:schemeClr val="tx1"/>
                </a:solidFill>
                <a:effectLst/>
                <a:ea typeface="SimSun" panose="02010600030101010101" pitchFamily="2" charset="-122"/>
                <a:cs typeface="Times New Roman" panose="02020603050405020304" pitchFamily="18" charset="0"/>
              </a:rPr>
              <a:t>The mentioned classifier is trained and tested for detecting fake job posts over a given dataset that contains both fake and legitimate posts. It gives us 97% Average Accuracy.</a:t>
            </a:r>
            <a:endParaRPr lang="en-US" dirty="0">
              <a:solidFill>
                <a:schemeClr val="tx1"/>
              </a:solidFill>
              <a:effectLst/>
              <a:ea typeface="SimSun" panose="02010600030101010101" pitchFamily="2" charset="-122"/>
              <a:cs typeface="Times New Roman" panose="02020603050405020304" pitchFamily="18" charset="0"/>
            </a:endParaRPr>
          </a:p>
          <a:p>
            <a:pPr algn="ctr"/>
            <a:endParaRPr lang="en-US" dirty="0">
              <a:solidFill>
                <a:schemeClr val="tx1"/>
              </a:solidFill>
            </a:endParaRPr>
          </a:p>
        </p:txBody>
      </p:sp>
      <p:pic>
        <p:nvPicPr>
          <p:cNvPr id="4" name="Picture 3">
            <a:extLst>
              <a:ext uri="{FF2B5EF4-FFF2-40B4-BE49-F238E27FC236}">
                <a16:creationId xmlns:a16="http://schemas.microsoft.com/office/drawing/2014/main" id="{35733786-8337-4F9F-8C0F-D987B43D5F96}"/>
              </a:ext>
            </a:extLst>
          </p:cNvPr>
          <p:cNvPicPr/>
          <p:nvPr/>
        </p:nvPicPr>
        <p:blipFill>
          <a:blip r:embed="rId3"/>
          <a:stretch>
            <a:fillRect/>
          </a:stretch>
        </p:blipFill>
        <p:spPr>
          <a:xfrm>
            <a:off x="2095166" y="1967021"/>
            <a:ext cx="6336453" cy="872317"/>
          </a:xfrm>
          <a:prstGeom prst="rect">
            <a:avLst/>
          </a:prstGeom>
        </p:spPr>
      </p:pic>
      <p:sp>
        <p:nvSpPr>
          <p:cNvPr id="3" name="Rectangle 2">
            <a:extLst>
              <a:ext uri="{FF2B5EF4-FFF2-40B4-BE49-F238E27FC236}">
                <a16:creationId xmlns:a16="http://schemas.microsoft.com/office/drawing/2014/main" id="{E8E9C0E0-5789-48CD-8930-A1C9D3134FD8}"/>
              </a:ext>
            </a:extLst>
          </p:cNvPr>
          <p:cNvSpPr/>
          <p:nvPr/>
        </p:nvSpPr>
        <p:spPr>
          <a:xfrm>
            <a:off x="-223282" y="2647955"/>
            <a:ext cx="8878185" cy="16799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2">
              <a:lnSpc>
                <a:spcPct val="150000"/>
              </a:lnSpc>
              <a:spcBef>
                <a:spcPts val="200"/>
              </a:spcBef>
              <a:spcAft>
                <a:spcPts val="0"/>
              </a:spcAft>
            </a:pPr>
            <a:r>
              <a:rPr lang="en-GB" sz="3200" b="1" dirty="0">
                <a:solidFill>
                  <a:schemeClr val="tx1"/>
                </a:solidFill>
                <a:effectLst/>
                <a:latin typeface="+mj-lt"/>
                <a:ea typeface="Times New Roman" panose="02020603050405020304" pitchFamily="18" charset="0"/>
                <a:cs typeface="Times New Roman" panose="02020603050405020304" pitchFamily="18" charset="0"/>
              </a:rPr>
              <a:t>Classification Report</a:t>
            </a:r>
            <a:endParaRPr lang="en-US" sz="3200" b="1" dirty="0">
              <a:solidFill>
                <a:schemeClr val="tx1"/>
              </a:solidFill>
              <a:effectLst/>
              <a:latin typeface="+mj-lt"/>
              <a:ea typeface="Times New Roman" panose="02020603050405020304" pitchFamily="18" charset="0"/>
              <a:cs typeface="Times New Roman" panose="02020603050405020304" pitchFamily="18" charset="0"/>
            </a:endParaRPr>
          </a:p>
          <a:p>
            <a:pPr lvl="2">
              <a:lnSpc>
                <a:spcPct val="150000"/>
              </a:lnSpc>
            </a:pPr>
            <a:r>
              <a:rPr lang="en-GB" dirty="0">
                <a:solidFill>
                  <a:schemeClr val="tx1"/>
                </a:solidFill>
                <a:effectLst/>
                <a:ea typeface="SimSun" panose="02010600030101010101" pitchFamily="2" charset="-122"/>
              </a:rPr>
              <a:t>This contains all results of model having precision, recall and f1-score</a:t>
            </a:r>
            <a:r>
              <a:rPr lang="en-GB" sz="1200" dirty="0">
                <a:solidFill>
                  <a:schemeClr val="tx1"/>
                </a:solidFill>
                <a:effectLst/>
                <a:ea typeface="SimSun" panose="02010600030101010101" pitchFamily="2" charset="-122"/>
              </a:rPr>
              <a:t>.</a:t>
            </a:r>
            <a:endParaRPr lang="en-US" sz="1200" dirty="0">
              <a:solidFill>
                <a:schemeClr val="tx1"/>
              </a:solidFill>
              <a:effectLst/>
              <a:ea typeface="SimSun" panose="02010600030101010101" pitchFamily="2" charset="-122"/>
            </a:endParaRPr>
          </a:p>
          <a:p>
            <a:pPr algn="ctr"/>
            <a:endParaRPr lang="en-US" dirty="0">
              <a:solidFill>
                <a:schemeClr val="tx1"/>
              </a:solidFill>
            </a:endParaRPr>
          </a:p>
        </p:txBody>
      </p:sp>
      <p:pic>
        <p:nvPicPr>
          <p:cNvPr id="6" name="Picture 5">
            <a:extLst>
              <a:ext uri="{FF2B5EF4-FFF2-40B4-BE49-F238E27FC236}">
                <a16:creationId xmlns:a16="http://schemas.microsoft.com/office/drawing/2014/main" id="{D1FAA8EF-993E-4BCC-BF0D-C7ACD811C2EF}"/>
              </a:ext>
            </a:extLst>
          </p:cNvPr>
          <p:cNvPicPr/>
          <p:nvPr/>
        </p:nvPicPr>
        <p:blipFill>
          <a:blip r:embed="rId4"/>
          <a:stretch>
            <a:fillRect/>
          </a:stretch>
        </p:blipFill>
        <p:spPr>
          <a:xfrm>
            <a:off x="2095165" y="4050560"/>
            <a:ext cx="6336453" cy="2509727"/>
          </a:xfrm>
          <a:prstGeom prst="rect">
            <a:avLst/>
          </a:prstGeom>
        </p:spPr>
      </p:pic>
    </p:spTree>
    <p:extLst>
      <p:ext uri="{BB962C8B-B14F-4D97-AF65-F5344CB8AC3E}">
        <p14:creationId xmlns:p14="http://schemas.microsoft.com/office/powerpoint/2010/main" val="5755704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 calcmode="lin" valueType="num">
                                      <p:cBhvr additive="base">
                                        <p:cTn id="2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6ABDD3-DB4F-4721-BA3B-07D8194030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3" y="0"/>
            <a:ext cx="12192000" cy="6858000"/>
          </a:xfrm>
          <a:prstGeom prst="rect">
            <a:avLst/>
          </a:prstGeom>
        </p:spPr>
      </p:pic>
    </p:spTree>
    <p:extLst>
      <p:ext uri="{BB962C8B-B14F-4D97-AF65-F5344CB8AC3E}">
        <p14:creationId xmlns:p14="http://schemas.microsoft.com/office/powerpoint/2010/main" val="1741471053"/>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5596B00-0CE2-44C6-9AC5-0B5BC6F6C4D9}"/>
              </a:ext>
            </a:extLst>
          </p:cNvPr>
          <p:cNvGrpSpPr/>
          <p:nvPr/>
        </p:nvGrpSpPr>
        <p:grpSpPr>
          <a:xfrm>
            <a:off x="3468549" y="2276475"/>
            <a:ext cx="5269188" cy="3419474"/>
            <a:chOff x="4655870" y="2637505"/>
            <a:chExt cx="2716484" cy="1217603"/>
          </a:xfrm>
          <a:effectLst>
            <a:outerShdw blurRad="50800" dist="38100" dir="5400000" algn="t" rotWithShape="0">
              <a:prstClr val="black">
                <a:alpha val="40000"/>
              </a:prstClr>
            </a:outerShdw>
          </a:effectLst>
        </p:grpSpPr>
        <p:grpSp>
          <p:nvGrpSpPr>
            <p:cNvPr id="6" name="Group 5">
              <a:extLst>
                <a:ext uri="{FF2B5EF4-FFF2-40B4-BE49-F238E27FC236}">
                  <a16:creationId xmlns:a16="http://schemas.microsoft.com/office/drawing/2014/main" id="{5DF549E6-5337-42BD-9C5E-4FF911D21EC1}"/>
                </a:ext>
              </a:extLst>
            </p:cNvPr>
            <p:cNvGrpSpPr/>
            <p:nvPr/>
          </p:nvGrpSpPr>
          <p:grpSpPr>
            <a:xfrm>
              <a:off x="6233054" y="2743150"/>
              <a:ext cx="1139300" cy="952543"/>
              <a:chOff x="5133714" y="3583707"/>
              <a:chExt cx="474339" cy="396585"/>
            </a:xfrm>
          </p:grpSpPr>
          <p:cxnSp>
            <p:nvCxnSpPr>
              <p:cNvPr id="12" name="Connector: Elbow 11">
                <a:extLst>
                  <a:ext uri="{FF2B5EF4-FFF2-40B4-BE49-F238E27FC236}">
                    <a16:creationId xmlns:a16="http://schemas.microsoft.com/office/drawing/2014/main" id="{99FF6450-5DCF-4EA4-9ECD-5DECDA3BADBD}"/>
                  </a:ext>
                </a:extLst>
              </p:cNvPr>
              <p:cNvCxnSpPr>
                <a:cxnSpLocks/>
              </p:cNvCxnSpPr>
              <p:nvPr/>
            </p:nvCxnSpPr>
            <p:spPr>
              <a:xfrm rot="16200000" flipH="1">
                <a:off x="5223467" y="3590067"/>
                <a:ext cx="291134" cy="278415"/>
              </a:xfrm>
              <a:prstGeom prst="bentConnector3">
                <a:avLst>
                  <a:gd name="adj1" fmla="val 98706"/>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637BD6F9-CEA8-471A-B6D6-3D7D3748ACC4}"/>
                  </a:ext>
                </a:extLst>
              </p:cNvPr>
              <p:cNvCxnSpPr>
                <a:cxnSpLocks/>
              </p:cNvCxnSpPr>
              <p:nvPr/>
            </p:nvCxnSpPr>
            <p:spPr>
              <a:xfrm rot="16200000" flipH="1">
                <a:off x="5172591" y="3544830"/>
                <a:ext cx="396585" cy="474339"/>
              </a:xfrm>
              <a:prstGeom prst="bentConnector3">
                <a:avLst>
                  <a:gd name="adj1" fmla="val 10131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3DC2EA36-2D13-4B3D-BFC3-A102F4DEB439}"/>
                </a:ext>
              </a:extLst>
            </p:cNvPr>
            <p:cNvCxnSpPr>
              <a:cxnSpLocks/>
            </p:cNvCxnSpPr>
            <p:nvPr/>
          </p:nvCxnSpPr>
          <p:spPr>
            <a:xfrm>
              <a:off x="6001025" y="2637505"/>
              <a:ext cx="13087" cy="1217603"/>
            </a:xfrm>
            <a:prstGeom prst="line">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1C99EAA-C1C3-4CCA-BEBA-AC2A865E88E4}"/>
                </a:ext>
              </a:extLst>
            </p:cNvPr>
            <p:cNvGrpSpPr/>
            <p:nvPr/>
          </p:nvGrpSpPr>
          <p:grpSpPr>
            <a:xfrm flipH="1">
              <a:off x="4655870" y="2743153"/>
              <a:ext cx="1159245" cy="952554"/>
              <a:chOff x="5125409" y="3583703"/>
              <a:chExt cx="482643" cy="396589"/>
            </a:xfrm>
          </p:grpSpPr>
          <p:cxnSp>
            <p:nvCxnSpPr>
              <p:cNvPr id="10" name="Connector: Elbow 9">
                <a:extLst>
                  <a:ext uri="{FF2B5EF4-FFF2-40B4-BE49-F238E27FC236}">
                    <a16:creationId xmlns:a16="http://schemas.microsoft.com/office/drawing/2014/main" id="{3275D676-AD17-49C5-9DEA-18E954D494CE}"/>
                  </a:ext>
                </a:extLst>
              </p:cNvPr>
              <p:cNvCxnSpPr>
                <a:cxnSpLocks/>
              </p:cNvCxnSpPr>
              <p:nvPr/>
            </p:nvCxnSpPr>
            <p:spPr>
              <a:xfrm rot="16200000" flipH="1">
                <a:off x="5217648" y="3581177"/>
                <a:ext cx="291129" cy="296190"/>
              </a:xfrm>
              <a:prstGeom prst="bentConnector3">
                <a:avLst>
                  <a:gd name="adj1" fmla="val 10092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437482D-2332-417F-9573-94FD96A7798B}"/>
                  </a:ext>
                </a:extLst>
              </p:cNvPr>
              <p:cNvCxnSpPr>
                <a:cxnSpLocks/>
              </p:cNvCxnSpPr>
              <p:nvPr/>
            </p:nvCxnSpPr>
            <p:spPr>
              <a:xfrm rot="16200000" flipH="1">
                <a:off x="5168436" y="3540676"/>
                <a:ext cx="396589" cy="482643"/>
              </a:xfrm>
              <a:prstGeom prst="bentConnector3">
                <a:avLst>
                  <a:gd name="adj1" fmla="val 99215"/>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grpSp>
      <p:sp>
        <p:nvSpPr>
          <p:cNvPr id="26" name="Rectangle 25">
            <a:extLst>
              <a:ext uri="{FF2B5EF4-FFF2-40B4-BE49-F238E27FC236}">
                <a16:creationId xmlns:a16="http://schemas.microsoft.com/office/drawing/2014/main" id="{F080A5CE-2A27-4A71-B160-441332CC772B}"/>
              </a:ext>
            </a:extLst>
          </p:cNvPr>
          <p:cNvSpPr/>
          <p:nvPr/>
        </p:nvSpPr>
        <p:spPr>
          <a:xfrm>
            <a:off x="-9524" y="2836196"/>
            <a:ext cx="12196762" cy="136039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2FBFAD-318C-47E8-A82D-2EDEDE3F63EE}"/>
              </a:ext>
            </a:extLst>
          </p:cNvPr>
          <p:cNvSpPr/>
          <p:nvPr/>
        </p:nvSpPr>
        <p:spPr>
          <a:xfrm>
            <a:off x="-4762" y="2938634"/>
            <a:ext cx="12196762" cy="11555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0C8F30-9C91-4D39-A29C-BCE4134E41E9}"/>
              </a:ext>
            </a:extLst>
          </p:cNvPr>
          <p:cNvSpPr txBox="1"/>
          <p:nvPr/>
        </p:nvSpPr>
        <p:spPr>
          <a:xfrm>
            <a:off x="-4762" y="3005623"/>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9" name="Freeform 13">
            <a:extLst>
              <a:ext uri="{FF2B5EF4-FFF2-40B4-BE49-F238E27FC236}">
                <a16:creationId xmlns:a16="http://schemas.microsoft.com/office/drawing/2014/main" id="{8237F776-235B-43B7-A208-7106E24CBAFE}"/>
              </a:ext>
            </a:extLst>
          </p:cNvPr>
          <p:cNvSpPr>
            <a:spLocks noChangeAspect="1"/>
          </p:cNvSpPr>
          <p:nvPr/>
        </p:nvSpPr>
        <p:spPr>
          <a:xfrm flipH="1">
            <a:off x="4878758" y="1367871"/>
            <a:ext cx="2434484" cy="131165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18321034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Light Blue Solid Color Background">
            <a:extLst>
              <a:ext uri="{FF2B5EF4-FFF2-40B4-BE49-F238E27FC236}">
                <a16:creationId xmlns:a16="http://schemas.microsoft.com/office/drawing/2014/main" id="{213A1A05-2B26-4903-AEE8-2ACAD5933DAA}"/>
              </a:ext>
            </a:extLst>
          </p:cNvPr>
          <p:cNvPicPr>
            <a:picLocks noGrp="1" noChangeAspect="1" noChangeArrowheads="1"/>
          </p:cNvPicPr>
          <p:nvPr>
            <p:ph type="pic" idx="12"/>
          </p:nvPr>
        </p:nvPicPr>
        <p:blipFill>
          <a:blip r:embed="rId2">
            <a:extLst>
              <a:ext uri="{28A0092B-C50C-407E-A947-70E740481C1C}">
                <a14:useLocalDpi xmlns:a14="http://schemas.microsoft.com/office/drawing/2010/main" val="0"/>
              </a:ext>
            </a:extLst>
          </a:blip>
          <a:srcRect t="15100" b="1510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5" name="Picture Placeholder 4">
            <a:extLst>
              <a:ext uri="{FF2B5EF4-FFF2-40B4-BE49-F238E27FC236}">
                <a16:creationId xmlns:a16="http://schemas.microsoft.com/office/drawing/2014/main" id="{5C2976C4-00C2-4CC0-948C-F6E214468E51}"/>
              </a:ext>
            </a:extLst>
          </p:cNvPr>
          <p:cNvPicPr>
            <a:picLocks noGrp="1" noChangeAspect="1"/>
          </p:cNvPicPr>
          <p:nvPr>
            <p:ph type="pic" idx="13"/>
          </p:nvPr>
        </p:nvPicPr>
        <p:blipFill>
          <a:blip r:embed="rId3">
            <a:extLst>
              <a:ext uri="{28A0092B-C50C-407E-A947-70E740481C1C}">
                <a14:useLocalDpi xmlns:a14="http://schemas.microsoft.com/office/drawing/2010/main" val="0"/>
              </a:ext>
            </a:extLst>
          </a:blip>
          <a:srcRect t="4593" b="4593"/>
          <a:stretch>
            <a:fillRect/>
          </a:stretch>
        </p:blipFill>
        <p:spPr>
          <a:xfrm>
            <a:off x="2595563" y="2078038"/>
            <a:ext cx="2298700" cy="2087562"/>
          </a:xfrm>
        </p:spPr>
      </p:pic>
      <p:pic>
        <p:nvPicPr>
          <p:cNvPr id="73" name="Picture Placeholder 72">
            <a:extLst>
              <a:ext uri="{FF2B5EF4-FFF2-40B4-BE49-F238E27FC236}">
                <a16:creationId xmlns:a16="http://schemas.microsoft.com/office/drawing/2014/main" id="{E7823175-1520-42F3-A55B-25F0F35649DD}"/>
              </a:ext>
            </a:extLst>
          </p:cNvPr>
          <p:cNvPicPr>
            <a:picLocks noGrp="1" noChangeAspect="1"/>
          </p:cNvPicPr>
          <p:nvPr>
            <p:ph type="pic" idx="16"/>
          </p:nvPr>
        </p:nvPicPr>
        <p:blipFill>
          <a:blip r:embed="rId4">
            <a:extLst>
              <a:ext uri="{28A0092B-C50C-407E-A947-70E740481C1C}">
                <a14:useLocalDpi xmlns:a14="http://schemas.microsoft.com/office/drawing/2010/main" val="0"/>
              </a:ext>
            </a:extLst>
          </a:blip>
          <a:srcRect t="6473" b="6473"/>
          <a:stretch/>
        </p:blipFill>
        <p:spPr>
          <a:xfrm>
            <a:off x="7300913" y="2078038"/>
            <a:ext cx="2298700" cy="2087562"/>
          </a:xfrm>
        </p:spPr>
      </p:pic>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solidFill>
                  <a:schemeClr val="tx1"/>
                </a:solidFill>
              </a:rPr>
              <a:t>Meet Our Team</a:t>
            </a:r>
          </a:p>
        </p:txBody>
      </p:sp>
      <p:sp>
        <p:nvSpPr>
          <p:cNvPr id="10" name="Rectangle 9">
            <a:extLst>
              <a:ext uri="{FF2B5EF4-FFF2-40B4-BE49-F238E27FC236}">
                <a16:creationId xmlns:a16="http://schemas.microsoft.com/office/drawing/2014/main" id="{756FFC84-2285-44D7-994C-6139884A23A3}"/>
              </a:ext>
            </a:extLst>
          </p:cNvPr>
          <p:cNvSpPr/>
          <p:nvPr/>
        </p:nvSpPr>
        <p:spPr>
          <a:xfrm>
            <a:off x="7298464" y="4156521"/>
            <a:ext cx="2304058"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3" name="Oval 12">
            <a:extLst>
              <a:ext uri="{FF2B5EF4-FFF2-40B4-BE49-F238E27FC236}">
                <a16:creationId xmlns:a16="http://schemas.microsoft.com/office/drawing/2014/main" id="{B07F59A5-09B7-4A8B-BF39-0707A96D2299}"/>
              </a:ext>
            </a:extLst>
          </p:cNvPr>
          <p:cNvSpPr/>
          <p:nvPr/>
        </p:nvSpPr>
        <p:spPr>
          <a:xfrm>
            <a:off x="8090493" y="3840068"/>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ectangle 13">
            <a:extLst>
              <a:ext uri="{FF2B5EF4-FFF2-40B4-BE49-F238E27FC236}">
                <a16:creationId xmlns:a16="http://schemas.microsoft.com/office/drawing/2014/main" id="{17C625E3-018D-4C17-9030-AC553CCC81F7}"/>
              </a:ext>
            </a:extLst>
          </p:cNvPr>
          <p:cNvSpPr/>
          <p:nvPr/>
        </p:nvSpPr>
        <p:spPr>
          <a:xfrm>
            <a:off x="2606830" y="4156521"/>
            <a:ext cx="2298160"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5" name="Oval 14">
            <a:extLst>
              <a:ext uri="{FF2B5EF4-FFF2-40B4-BE49-F238E27FC236}">
                <a16:creationId xmlns:a16="http://schemas.microsoft.com/office/drawing/2014/main" id="{5205CAD4-A5C8-4B98-BAAE-C1C9C48E7480}"/>
              </a:ext>
            </a:extLst>
          </p:cNvPr>
          <p:cNvSpPr/>
          <p:nvPr/>
        </p:nvSpPr>
        <p:spPr>
          <a:xfrm>
            <a:off x="3385277" y="3840068"/>
            <a:ext cx="720000" cy="72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6" name="Group 39">
            <a:extLst>
              <a:ext uri="{FF2B5EF4-FFF2-40B4-BE49-F238E27FC236}">
                <a16:creationId xmlns:a16="http://schemas.microsoft.com/office/drawing/2014/main" id="{D824D254-08EE-4386-A49C-F0056240E907}"/>
              </a:ext>
            </a:extLst>
          </p:cNvPr>
          <p:cNvGrpSpPr/>
          <p:nvPr/>
        </p:nvGrpSpPr>
        <p:grpSpPr>
          <a:xfrm>
            <a:off x="3196232" y="5669319"/>
            <a:ext cx="1074300" cy="309125"/>
            <a:chOff x="3130166" y="5667342"/>
            <a:chExt cx="1254837" cy="361074"/>
          </a:xfrm>
          <a:solidFill>
            <a:schemeClr val="tx1">
              <a:lumMod val="75000"/>
              <a:lumOff val="25000"/>
            </a:schemeClr>
          </a:solidFill>
        </p:grpSpPr>
        <p:sp>
          <p:nvSpPr>
            <p:cNvPr id="17" name="Rounded Rectangle 3">
              <a:extLst>
                <a:ext uri="{FF2B5EF4-FFF2-40B4-BE49-F238E27FC236}">
                  <a16:creationId xmlns:a16="http://schemas.microsoft.com/office/drawing/2014/main" id="{37C8704A-AACB-4E85-AC3A-84C9BCF2AB10}"/>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8" name="Rounded Rectangle 39">
              <a:extLst>
                <a:ext uri="{FF2B5EF4-FFF2-40B4-BE49-F238E27FC236}">
                  <a16:creationId xmlns:a16="http://schemas.microsoft.com/office/drawing/2014/main" id="{FF70027E-701C-426D-9530-110878EFE194}"/>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Rounded Rectangle 2">
              <a:extLst>
                <a:ext uri="{FF2B5EF4-FFF2-40B4-BE49-F238E27FC236}">
                  <a16:creationId xmlns:a16="http://schemas.microsoft.com/office/drawing/2014/main" id="{D77B5952-FFC4-4C94-8FD5-D84E43C52208}"/>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28" name="Group 51">
            <a:extLst>
              <a:ext uri="{FF2B5EF4-FFF2-40B4-BE49-F238E27FC236}">
                <a16:creationId xmlns:a16="http://schemas.microsoft.com/office/drawing/2014/main" id="{954632F7-ED69-4862-A2C5-9310B74349A8}"/>
              </a:ext>
            </a:extLst>
          </p:cNvPr>
          <p:cNvGrpSpPr/>
          <p:nvPr/>
        </p:nvGrpSpPr>
        <p:grpSpPr>
          <a:xfrm>
            <a:off x="7913113" y="5669319"/>
            <a:ext cx="1074300" cy="309125"/>
            <a:chOff x="3130166" y="5667342"/>
            <a:chExt cx="1254837" cy="361074"/>
          </a:xfrm>
          <a:solidFill>
            <a:schemeClr val="tx1">
              <a:lumMod val="75000"/>
              <a:lumOff val="25000"/>
            </a:schemeClr>
          </a:solidFill>
        </p:grpSpPr>
        <p:sp>
          <p:nvSpPr>
            <p:cNvPr id="29" name="Rounded Rectangle 3">
              <a:extLst>
                <a:ext uri="{FF2B5EF4-FFF2-40B4-BE49-F238E27FC236}">
                  <a16:creationId xmlns:a16="http://schemas.microsoft.com/office/drawing/2014/main" id="{277D3767-CF53-4730-B686-D50F50B18435}"/>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0" name="Rounded Rectangle 39">
              <a:extLst>
                <a:ext uri="{FF2B5EF4-FFF2-40B4-BE49-F238E27FC236}">
                  <a16:creationId xmlns:a16="http://schemas.microsoft.com/office/drawing/2014/main" id="{03B0F7EB-F8CA-4FF5-BFB5-31202362593E}"/>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Rounded Rectangle 2">
              <a:extLst>
                <a:ext uri="{FF2B5EF4-FFF2-40B4-BE49-F238E27FC236}">
                  <a16:creationId xmlns:a16="http://schemas.microsoft.com/office/drawing/2014/main" id="{588F88FE-359F-4C86-9BCD-1E909D788FB9}"/>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32" name="Group 11">
            <a:extLst>
              <a:ext uri="{FF2B5EF4-FFF2-40B4-BE49-F238E27FC236}">
                <a16:creationId xmlns:a16="http://schemas.microsoft.com/office/drawing/2014/main" id="{5CFAA1FF-2D1A-4F1D-95E2-C8E96E124221}"/>
              </a:ext>
            </a:extLst>
          </p:cNvPr>
          <p:cNvGrpSpPr/>
          <p:nvPr/>
        </p:nvGrpSpPr>
        <p:grpSpPr>
          <a:xfrm>
            <a:off x="2845177" y="4640616"/>
            <a:ext cx="1800200" cy="521878"/>
            <a:chOff x="2851759" y="3796461"/>
            <a:chExt cx="1800000" cy="521878"/>
          </a:xfrm>
        </p:grpSpPr>
        <p:sp>
          <p:nvSpPr>
            <p:cNvPr id="33" name="Text Placeholder 3">
              <a:extLst>
                <a:ext uri="{FF2B5EF4-FFF2-40B4-BE49-F238E27FC236}">
                  <a16:creationId xmlns:a16="http://schemas.microsoft.com/office/drawing/2014/main" id="{BFCBA652-D966-4451-AC1F-C6FE13F85575}"/>
                </a:ext>
              </a:extLst>
            </p:cNvPr>
            <p:cNvSpPr txBox="1">
              <a:spLocks/>
            </p:cNvSpPr>
            <p:nvPr/>
          </p:nvSpPr>
          <p:spPr>
            <a:xfrm>
              <a:off x="2851759" y="3796461"/>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b="1" dirty="0">
                  <a:solidFill>
                    <a:schemeClr val="tx1">
                      <a:lumMod val="75000"/>
                      <a:lumOff val="25000"/>
                    </a:schemeClr>
                  </a:solidFill>
                  <a:cs typeface="Arial" pitchFamily="34" charset="0"/>
                </a:rPr>
                <a:t>Mr. Saqib Ubaid</a:t>
              </a:r>
            </a:p>
          </p:txBody>
        </p:sp>
        <p:sp>
          <p:nvSpPr>
            <p:cNvPr id="34" name="Text Placeholder 5">
              <a:extLst>
                <a:ext uri="{FF2B5EF4-FFF2-40B4-BE49-F238E27FC236}">
                  <a16:creationId xmlns:a16="http://schemas.microsoft.com/office/drawing/2014/main" id="{637FDC64-C759-4973-9FD6-1AC618E2BFB2}"/>
                </a:ext>
              </a:extLst>
            </p:cNvPr>
            <p:cNvSpPr txBox="1">
              <a:spLocks/>
            </p:cNvSpPr>
            <p:nvPr/>
          </p:nvSpPr>
          <p:spPr>
            <a:xfrm>
              <a:off x="2851759" y="4086246"/>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accent4"/>
                  </a:solidFill>
                  <a:cs typeface="Arial" pitchFamily="34" charset="0"/>
                </a:rPr>
                <a:t>Supervisor</a:t>
              </a:r>
            </a:p>
          </p:txBody>
        </p:sp>
      </p:grpSp>
      <p:grpSp>
        <p:nvGrpSpPr>
          <p:cNvPr id="44" name="Group 36">
            <a:extLst>
              <a:ext uri="{FF2B5EF4-FFF2-40B4-BE49-F238E27FC236}">
                <a16:creationId xmlns:a16="http://schemas.microsoft.com/office/drawing/2014/main" id="{4809C7BB-0AB6-40AB-A4EF-8827CE30B995}"/>
              </a:ext>
            </a:extLst>
          </p:cNvPr>
          <p:cNvGrpSpPr/>
          <p:nvPr/>
        </p:nvGrpSpPr>
        <p:grpSpPr>
          <a:xfrm>
            <a:off x="7550393" y="4640616"/>
            <a:ext cx="1800200" cy="521878"/>
            <a:chOff x="2851759" y="3796461"/>
            <a:chExt cx="1800000" cy="521878"/>
          </a:xfrm>
        </p:grpSpPr>
        <p:sp>
          <p:nvSpPr>
            <p:cNvPr id="45" name="Text Placeholder 3">
              <a:extLst>
                <a:ext uri="{FF2B5EF4-FFF2-40B4-BE49-F238E27FC236}">
                  <a16:creationId xmlns:a16="http://schemas.microsoft.com/office/drawing/2014/main" id="{0B77287C-0DCE-4946-83F2-1E313CABC9B2}"/>
                </a:ext>
              </a:extLst>
            </p:cNvPr>
            <p:cNvSpPr txBox="1">
              <a:spLocks/>
            </p:cNvSpPr>
            <p:nvPr/>
          </p:nvSpPr>
          <p:spPr>
            <a:xfrm>
              <a:off x="2851759" y="3796461"/>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b="1" dirty="0">
                  <a:solidFill>
                    <a:schemeClr val="tx1">
                      <a:lumMod val="75000"/>
                      <a:lumOff val="25000"/>
                    </a:schemeClr>
                  </a:solidFill>
                  <a:cs typeface="Arial" pitchFamily="34" charset="0"/>
                </a:rPr>
                <a:t>Ali Raza</a:t>
              </a:r>
            </a:p>
          </p:txBody>
        </p:sp>
        <p:sp>
          <p:nvSpPr>
            <p:cNvPr id="46" name="Text Placeholder 5">
              <a:extLst>
                <a:ext uri="{FF2B5EF4-FFF2-40B4-BE49-F238E27FC236}">
                  <a16:creationId xmlns:a16="http://schemas.microsoft.com/office/drawing/2014/main" id="{4668AE31-7C91-4C5D-888C-2B60DE97CE8B}"/>
                </a:ext>
              </a:extLst>
            </p:cNvPr>
            <p:cNvSpPr txBox="1">
              <a:spLocks/>
            </p:cNvSpPr>
            <p:nvPr/>
          </p:nvSpPr>
          <p:spPr>
            <a:xfrm>
              <a:off x="2851759" y="4086246"/>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400" b="1" dirty="0">
                  <a:solidFill>
                    <a:schemeClr val="accent1"/>
                  </a:solidFill>
                </a:rPr>
                <a:t>Member</a:t>
              </a:r>
            </a:p>
          </p:txBody>
        </p:sp>
      </p:grpSp>
      <p:sp>
        <p:nvSpPr>
          <p:cNvPr id="54" name="Freeform 23">
            <a:extLst>
              <a:ext uri="{FF2B5EF4-FFF2-40B4-BE49-F238E27FC236}">
                <a16:creationId xmlns:a16="http://schemas.microsoft.com/office/drawing/2014/main" id="{1B284510-0831-4BA6-90CD-3E0E677F8C23}"/>
              </a:ext>
            </a:extLst>
          </p:cNvPr>
          <p:cNvSpPr>
            <a:spLocks noChangeAspect="1"/>
          </p:cNvSpPr>
          <p:nvPr/>
        </p:nvSpPr>
        <p:spPr>
          <a:xfrm flipH="1">
            <a:off x="3535752" y="4092564"/>
            <a:ext cx="395260" cy="251492"/>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5" name="Oval 21">
            <a:extLst>
              <a:ext uri="{FF2B5EF4-FFF2-40B4-BE49-F238E27FC236}">
                <a16:creationId xmlns:a16="http://schemas.microsoft.com/office/drawing/2014/main" id="{5A3F6BB7-B099-4CF1-ADB1-B2CA3D825511}"/>
              </a:ext>
            </a:extLst>
          </p:cNvPr>
          <p:cNvSpPr>
            <a:spLocks noChangeAspect="1"/>
          </p:cNvSpPr>
          <p:nvPr/>
        </p:nvSpPr>
        <p:spPr>
          <a:xfrm>
            <a:off x="8257454" y="4017378"/>
            <a:ext cx="395260" cy="396194"/>
          </a:xfrm>
          <a:custGeom>
            <a:avLst/>
            <a:gdLst/>
            <a:ahLst/>
            <a:cxnLst/>
            <a:rect l="l" t="t" r="r" b="b"/>
            <a:pathLst>
              <a:path w="3866431" h="3921936">
                <a:moveTo>
                  <a:pt x="3673551" y="1918004"/>
                </a:moveTo>
                <a:lnTo>
                  <a:pt x="3689615" y="1928004"/>
                </a:lnTo>
                <a:lnTo>
                  <a:pt x="3673551" y="1923989"/>
                </a:lnTo>
                <a:close/>
                <a:moveTo>
                  <a:pt x="1973868" y="1267034"/>
                </a:moveTo>
                <a:cubicBezTo>
                  <a:pt x="1644528" y="1247265"/>
                  <a:pt x="1335642" y="1460585"/>
                  <a:pt x="1246922" y="1791693"/>
                </a:cubicBezTo>
                <a:cubicBezTo>
                  <a:pt x="1145527" y="2170102"/>
                  <a:pt x="1370092" y="2559060"/>
                  <a:pt x="1748502" y="2660455"/>
                </a:cubicBezTo>
                <a:cubicBezTo>
                  <a:pt x="2126911" y="2761848"/>
                  <a:pt x="2515869" y="2537284"/>
                  <a:pt x="2617263" y="2158875"/>
                </a:cubicBezTo>
                <a:cubicBezTo>
                  <a:pt x="2718658" y="1780466"/>
                  <a:pt x="2494093" y="1391508"/>
                  <a:pt x="2115683" y="1290113"/>
                </a:cubicBezTo>
                <a:cubicBezTo>
                  <a:pt x="2068382" y="1277439"/>
                  <a:pt x="2020916" y="1269858"/>
                  <a:pt x="1973868" y="1267034"/>
                </a:cubicBezTo>
                <a:close/>
                <a:moveTo>
                  <a:pt x="1884148" y="778913"/>
                </a:moveTo>
                <a:cubicBezTo>
                  <a:pt x="2001814" y="774234"/>
                  <a:pt x="2122171" y="786977"/>
                  <a:pt x="2241901" y="819059"/>
                </a:cubicBezTo>
                <a:cubicBezTo>
                  <a:pt x="2880466" y="990162"/>
                  <a:pt x="3259419" y="1646529"/>
                  <a:pt x="3088317" y="2285093"/>
                </a:cubicBezTo>
                <a:cubicBezTo>
                  <a:pt x="2917214" y="2923658"/>
                  <a:pt x="2260847" y="3302611"/>
                  <a:pt x="1622284" y="3131508"/>
                </a:cubicBezTo>
                <a:cubicBezTo>
                  <a:pt x="983718" y="2960406"/>
                  <a:pt x="604765" y="2304038"/>
                  <a:pt x="775868" y="1665473"/>
                </a:cubicBezTo>
                <a:cubicBezTo>
                  <a:pt x="914889" y="1146640"/>
                  <a:pt x="1374260" y="799191"/>
                  <a:pt x="1884148" y="778913"/>
                </a:cubicBezTo>
                <a:close/>
                <a:moveTo>
                  <a:pt x="1877044" y="601672"/>
                </a:moveTo>
                <a:cubicBezTo>
                  <a:pt x="1291617" y="624954"/>
                  <a:pt x="764192" y="1023877"/>
                  <a:pt x="604575" y="1619576"/>
                </a:cubicBezTo>
                <a:cubicBezTo>
                  <a:pt x="408124" y="2352745"/>
                  <a:pt x="843218" y="3106349"/>
                  <a:pt x="1576386" y="3302801"/>
                </a:cubicBezTo>
                <a:cubicBezTo>
                  <a:pt x="2309553" y="3499253"/>
                  <a:pt x="3063157" y="3064158"/>
                  <a:pt x="3259610" y="2330990"/>
                </a:cubicBezTo>
                <a:cubicBezTo>
                  <a:pt x="3456061" y="1597823"/>
                  <a:pt x="3020967" y="844219"/>
                  <a:pt x="2287799" y="647766"/>
                </a:cubicBezTo>
                <a:cubicBezTo>
                  <a:pt x="2150330" y="610931"/>
                  <a:pt x="2012143" y="596300"/>
                  <a:pt x="1877044" y="601672"/>
                </a:cubicBezTo>
                <a:close/>
                <a:moveTo>
                  <a:pt x="2155203" y="0"/>
                </a:moveTo>
                <a:lnTo>
                  <a:pt x="2726520" y="153083"/>
                </a:lnTo>
                <a:lnTo>
                  <a:pt x="2718332" y="639676"/>
                </a:lnTo>
                <a:lnTo>
                  <a:pt x="2703388" y="635671"/>
                </a:lnTo>
                <a:cubicBezTo>
                  <a:pt x="2825157" y="704200"/>
                  <a:pt x="2935213" y="788233"/>
                  <a:pt x="3028302" y="887881"/>
                </a:cubicBezTo>
                <a:lnTo>
                  <a:pt x="3461490" y="780167"/>
                </a:lnTo>
                <a:lnTo>
                  <a:pt x="3739170" y="1302405"/>
                </a:lnTo>
                <a:lnTo>
                  <a:pt x="3430511" y="1580676"/>
                </a:lnTo>
                <a:cubicBezTo>
                  <a:pt x="3469203" y="1721610"/>
                  <a:pt x="3487439" y="1869186"/>
                  <a:pt x="3480892" y="2019195"/>
                </a:cubicBezTo>
                <a:lnTo>
                  <a:pt x="3866431" y="2233221"/>
                </a:lnTo>
                <a:lnTo>
                  <a:pt x="3713346" y="2804538"/>
                </a:lnTo>
                <a:lnTo>
                  <a:pt x="3245518" y="2796670"/>
                </a:lnTo>
                <a:cubicBezTo>
                  <a:pt x="3186368" y="2895500"/>
                  <a:pt x="3114705" y="2984636"/>
                  <a:pt x="3034406" y="3064209"/>
                </a:cubicBezTo>
                <a:lnTo>
                  <a:pt x="3188044" y="3465205"/>
                </a:lnTo>
                <a:lnTo>
                  <a:pt x="2703542" y="3804459"/>
                </a:lnTo>
                <a:lnTo>
                  <a:pt x="2511083" y="3637373"/>
                </a:lnTo>
                <a:lnTo>
                  <a:pt x="2510721" y="3637782"/>
                </a:lnTo>
                <a:lnTo>
                  <a:pt x="2469028" y="3600862"/>
                </a:lnTo>
                <a:lnTo>
                  <a:pt x="2336049" y="3485413"/>
                </a:lnTo>
                <a:lnTo>
                  <a:pt x="2337504" y="3484394"/>
                </a:lnTo>
                <a:lnTo>
                  <a:pt x="2321804" y="3470491"/>
                </a:lnTo>
                <a:cubicBezTo>
                  <a:pt x="2198912" y="3505261"/>
                  <a:pt x="2070236" y="3521441"/>
                  <a:pt x="1939394" y="3520711"/>
                </a:cubicBezTo>
                <a:lnTo>
                  <a:pt x="1716657" y="3921936"/>
                </a:lnTo>
                <a:lnTo>
                  <a:pt x="1145338" y="3768853"/>
                </a:lnTo>
                <a:lnTo>
                  <a:pt x="1153058" y="3310015"/>
                </a:lnTo>
                <a:cubicBezTo>
                  <a:pt x="1031991" y="3241016"/>
                  <a:pt x="922646" y="3156634"/>
                  <a:pt x="830223" y="3056799"/>
                </a:cubicBezTo>
                <a:lnTo>
                  <a:pt x="837628" y="3072678"/>
                </a:lnTo>
                <a:lnTo>
                  <a:pt x="359851" y="3165234"/>
                </a:lnTo>
                <a:lnTo>
                  <a:pt x="109883" y="2629179"/>
                </a:lnTo>
                <a:lnTo>
                  <a:pt x="433005" y="2367184"/>
                </a:lnTo>
                <a:cubicBezTo>
                  <a:pt x="398515" y="2240774"/>
                  <a:pt x="380498" y="2109034"/>
                  <a:pt x="380471" y="1974963"/>
                </a:cubicBezTo>
                <a:lnTo>
                  <a:pt x="0" y="1763749"/>
                </a:lnTo>
                <a:lnTo>
                  <a:pt x="153083" y="1192432"/>
                </a:lnTo>
                <a:lnTo>
                  <a:pt x="589083" y="1199766"/>
                </a:lnTo>
                <a:cubicBezTo>
                  <a:pt x="648234" y="1095383"/>
                  <a:pt x="719659" y="1000210"/>
                  <a:pt x="800459" y="915022"/>
                </a:cubicBezTo>
                <a:lnTo>
                  <a:pt x="654428" y="464617"/>
                </a:lnTo>
                <a:lnTo>
                  <a:pt x="1156025" y="151183"/>
                </a:lnTo>
                <a:lnTo>
                  <a:pt x="1506312" y="489026"/>
                </a:lnTo>
                <a:lnTo>
                  <a:pt x="1502791" y="491226"/>
                </a:lnTo>
                <a:cubicBezTo>
                  <a:pt x="1640493" y="447897"/>
                  <a:pt x="1785874" y="427870"/>
                  <a:pt x="1933939" y="429497"/>
                </a:cubicBezTo>
                <a:lnTo>
                  <a:pt x="1918994" y="42549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Text Placeholder 5">
            <a:extLst>
              <a:ext uri="{FF2B5EF4-FFF2-40B4-BE49-F238E27FC236}">
                <a16:creationId xmlns:a16="http://schemas.microsoft.com/office/drawing/2014/main" id="{2FFD300B-1EF2-4EFB-BED8-2599EF446F0D}"/>
              </a:ext>
            </a:extLst>
          </p:cNvPr>
          <p:cNvSpPr txBox="1">
            <a:spLocks/>
          </p:cNvSpPr>
          <p:nvPr/>
        </p:nvSpPr>
        <p:spPr>
          <a:xfrm>
            <a:off x="2398605" y="5242882"/>
            <a:ext cx="2736916"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accent4"/>
                </a:solidFill>
                <a:latin typeface="arial" panose="020B0604020202020204" pitchFamily="34" charset="0"/>
                <a:cs typeface="Arial" pitchFamily="34" charset="0"/>
              </a:rPr>
              <a:t>Lecturer of Computer Science Department </a:t>
            </a:r>
            <a:r>
              <a:rPr lang="en-US" sz="1400" b="1" i="0" dirty="0">
                <a:solidFill>
                  <a:schemeClr val="accent4"/>
                </a:solidFill>
                <a:effectLst/>
                <a:latin typeface="arial" panose="020B0604020202020204" pitchFamily="34" charset="0"/>
                <a:cs typeface="Arial" pitchFamily="34" charset="0"/>
              </a:rPr>
              <a:t>at </a:t>
            </a:r>
            <a:r>
              <a:rPr lang="en-US" sz="1400" b="1" dirty="0">
                <a:solidFill>
                  <a:schemeClr val="accent4"/>
                </a:solidFill>
                <a:latin typeface="arial" panose="020B0604020202020204" pitchFamily="34" charset="0"/>
                <a:cs typeface="Arial" pitchFamily="34" charset="0"/>
              </a:rPr>
              <a:t>KFUEIT</a:t>
            </a:r>
            <a:endParaRPr lang="en-US" sz="1400" b="1" dirty="0">
              <a:solidFill>
                <a:schemeClr val="accent4"/>
              </a:solidFill>
              <a:cs typeface="Arial" pitchFamily="34" charset="0"/>
            </a:endParaRPr>
          </a:p>
        </p:txBody>
      </p:sp>
      <p:sp>
        <p:nvSpPr>
          <p:cNvPr id="27" name="Text Placeholder 5">
            <a:extLst>
              <a:ext uri="{FF2B5EF4-FFF2-40B4-BE49-F238E27FC236}">
                <a16:creationId xmlns:a16="http://schemas.microsoft.com/office/drawing/2014/main" id="{61747B6D-A5BE-4315-822A-98ADEA08B1D6}"/>
              </a:ext>
            </a:extLst>
          </p:cNvPr>
          <p:cNvSpPr txBox="1">
            <a:spLocks/>
          </p:cNvSpPr>
          <p:nvPr/>
        </p:nvSpPr>
        <p:spPr>
          <a:xfrm>
            <a:off x="6841796" y="5232249"/>
            <a:ext cx="3237862" cy="30912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400" b="1" dirty="0">
                <a:solidFill>
                  <a:schemeClr val="accent1"/>
                </a:solidFill>
              </a:rPr>
              <a:t>Student of Computer Science Department at KFUEIT</a:t>
            </a:r>
          </a:p>
        </p:txBody>
      </p:sp>
    </p:spTree>
    <p:extLst>
      <p:ext uri="{BB962C8B-B14F-4D97-AF65-F5344CB8AC3E}">
        <p14:creationId xmlns:p14="http://schemas.microsoft.com/office/powerpoint/2010/main" val="1457247807"/>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244882" y="159486"/>
            <a:ext cx="5636534" cy="6489961"/>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DA86C59-34F4-4919-9F69-A6D243DD90AF}"/>
              </a:ext>
            </a:extLst>
          </p:cNvPr>
          <p:cNvGrpSpPr/>
          <p:nvPr/>
        </p:nvGrpSpPr>
        <p:grpSpPr>
          <a:xfrm>
            <a:off x="6252777" y="958578"/>
            <a:ext cx="5419664" cy="656361"/>
            <a:chOff x="6102442" y="1483456"/>
            <a:chExt cx="5419664" cy="656361"/>
          </a:xfrm>
        </p:grpSpPr>
        <p:sp>
          <p:nvSpPr>
            <p:cNvPr id="5" name="TextBox 4">
              <a:extLst>
                <a:ext uri="{FF2B5EF4-FFF2-40B4-BE49-F238E27FC236}">
                  <a16:creationId xmlns:a16="http://schemas.microsoft.com/office/drawing/2014/main" id="{8591A18A-7559-4485-BC2C-6ACBBA9F87DF}"/>
                </a:ext>
              </a:extLst>
            </p:cNvPr>
            <p:cNvSpPr txBox="1"/>
            <p:nvPr/>
          </p:nvSpPr>
          <p:spPr>
            <a:xfrm>
              <a:off x="6860266" y="1678152"/>
              <a:ext cx="4661840" cy="461665"/>
            </a:xfrm>
            <a:prstGeom prst="rect">
              <a:avLst/>
            </a:prstGeom>
            <a:noFill/>
          </p:spPr>
          <p:txBody>
            <a:bodyPr wrap="square" lIns="108000" rIns="108000" rtlCol="0">
              <a:spAutoFit/>
            </a:bodyPr>
            <a:lstStyle/>
            <a:p>
              <a:r>
                <a:rPr lang="en-US" altLang="ko-KR" sz="2400" b="1" dirty="0">
                  <a:solidFill>
                    <a:schemeClr val="bg1"/>
                  </a:solidFill>
                  <a:cs typeface="Arial" pitchFamily="34" charset="0"/>
                </a:rPr>
                <a:t>Introduction</a:t>
              </a:r>
              <a:endParaRPr lang="ko-KR" altLang="en-US" sz="2400" b="1" dirty="0">
                <a:solidFill>
                  <a:schemeClr val="bg1"/>
                </a:solidFill>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6102442" y="1483456"/>
              <a:ext cx="98110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sp>
        <p:nvSpPr>
          <p:cNvPr id="19" name="TextBox 18">
            <a:extLst>
              <a:ext uri="{FF2B5EF4-FFF2-40B4-BE49-F238E27FC236}">
                <a16:creationId xmlns:a16="http://schemas.microsoft.com/office/drawing/2014/main" id="{042C12F7-AE9B-40D2-A6C4-2F1B6BC860EE}"/>
              </a:ext>
            </a:extLst>
          </p:cNvPr>
          <p:cNvSpPr txBox="1"/>
          <p:nvPr/>
        </p:nvSpPr>
        <p:spPr>
          <a:xfrm>
            <a:off x="6409609" y="86473"/>
            <a:ext cx="4989896" cy="830997"/>
          </a:xfrm>
          <a:prstGeom prst="rect">
            <a:avLst/>
          </a:prstGeom>
          <a:noFill/>
        </p:spPr>
        <p:txBody>
          <a:bodyPr wrap="square" rtlCol="0" anchor="ctr">
            <a:spAutoFit/>
          </a:bodyPr>
          <a:lstStyle/>
          <a:p>
            <a:r>
              <a:rPr lang="en-US" altLang="ko-KR" sz="4800" dirty="0">
                <a:solidFill>
                  <a:schemeClr val="bg1"/>
                </a:solidFill>
                <a:latin typeface="+mj-lt"/>
                <a:cs typeface="Arial" pitchFamily="34" charset="0"/>
              </a:rPr>
              <a:t>Agenda</a:t>
            </a:r>
            <a:endParaRPr lang="ko-KR" altLang="en-US" sz="4800" dirty="0">
              <a:solidFill>
                <a:schemeClr val="bg1"/>
              </a:solidFill>
              <a:latin typeface="+mj-lt"/>
              <a:cs typeface="Arial" pitchFamily="34" charset="0"/>
            </a:endParaRPr>
          </a:p>
        </p:txBody>
      </p:sp>
      <p:grpSp>
        <p:nvGrpSpPr>
          <p:cNvPr id="26" name="Group 25">
            <a:extLst>
              <a:ext uri="{FF2B5EF4-FFF2-40B4-BE49-F238E27FC236}">
                <a16:creationId xmlns:a16="http://schemas.microsoft.com/office/drawing/2014/main" id="{A8722A6E-97DD-4B6C-A899-2FA07B8315CD}"/>
              </a:ext>
            </a:extLst>
          </p:cNvPr>
          <p:cNvGrpSpPr/>
          <p:nvPr/>
        </p:nvGrpSpPr>
        <p:grpSpPr>
          <a:xfrm>
            <a:off x="6256317" y="1600080"/>
            <a:ext cx="5419664" cy="656361"/>
            <a:chOff x="6102442" y="1483456"/>
            <a:chExt cx="5419664" cy="656361"/>
          </a:xfrm>
        </p:grpSpPr>
        <p:sp>
          <p:nvSpPr>
            <p:cNvPr id="27" name="TextBox 26">
              <a:extLst>
                <a:ext uri="{FF2B5EF4-FFF2-40B4-BE49-F238E27FC236}">
                  <a16:creationId xmlns:a16="http://schemas.microsoft.com/office/drawing/2014/main" id="{DCDDB75C-4FB5-4706-B248-C953AE8EBBAD}"/>
                </a:ext>
              </a:extLst>
            </p:cNvPr>
            <p:cNvSpPr txBox="1"/>
            <p:nvPr/>
          </p:nvSpPr>
          <p:spPr>
            <a:xfrm>
              <a:off x="6860266" y="1678152"/>
              <a:ext cx="4661840" cy="461665"/>
            </a:xfrm>
            <a:prstGeom prst="rect">
              <a:avLst/>
            </a:prstGeom>
            <a:noFill/>
          </p:spPr>
          <p:txBody>
            <a:bodyPr wrap="square" lIns="108000" rIns="108000" rtlCol="0">
              <a:spAutoFit/>
            </a:bodyPr>
            <a:lstStyle/>
            <a:p>
              <a:r>
                <a:rPr lang="en-US" altLang="ko-KR" sz="2400" b="1" dirty="0">
                  <a:solidFill>
                    <a:schemeClr val="bg1"/>
                  </a:solidFill>
                  <a:cs typeface="Arial" pitchFamily="34" charset="0"/>
                </a:rPr>
                <a:t>Literature review</a:t>
              </a:r>
              <a:endParaRPr lang="ko-KR" altLang="en-US" sz="2400" b="1" dirty="0">
                <a:solidFill>
                  <a:schemeClr val="bg1"/>
                </a:solidFill>
                <a:cs typeface="Arial" pitchFamily="34" charset="0"/>
              </a:endParaRPr>
            </a:p>
          </p:txBody>
        </p:sp>
        <p:sp>
          <p:nvSpPr>
            <p:cNvPr id="28" name="TextBox 27">
              <a:extLst>
                <a:ext uri="{FF2B5EF4-FFF2-40B4-BE49-F238E27FC236}">
                  <a16:creationId xmlns:a16="http://schemas.microsoft.com/office/drawing/2014/main" id="{52622C9D-E8B8-411A-A1B6-C04D89424A9F}"/>
                </a:ext>
              </a:extLst>
            </p:cNvPr>
            <p:cNvSpPr txBox="1"/>
            <p:nvPr/>
          </p:nvSpPr>
          <p:spPr>
            <a:xfrm>
              <a:off x="6102442" y="1483456"/>
              <a:ext cx="98110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sp>
        <p:nvSpPr>
          <p:cNvPr id="31" name="TextBox 30">
            <a:extLst>
              <a:ext uri="{FF2B5EF4-FFF2-40B4-BE49-F238E27FC236}">
                <a16:creationId xmlns:a16="http://schemas.microsoft.com/office/drawing/2014/main" id="{0D9E354E-F3F6-4D23-AC67-DE7B72B58B72}"/>
              </a:ext>
            </a:extLst>
          </p:cNvPr>
          <p:cNvSpPr txBox="1"/>
          <p:nvPr/>
        </p:nvSpPr>
        <p:spPr>
          <a:xfrm>
            <a:off x="6256320" y="2238034"/>
            <a:ext cx="98110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nvGrpSpPr>
          <p:cNvPr id="32" name="Group 31">
            <a:extLst>
              <a:ext uri="{FF2B5EF4-FFF2-40B4-BE49-F238E27FC236}">
                <a16:creationId xmlns:a16="http://schemas.microsoft.com/office/drawing/2014/main" id="{E756B7DA-4520-4847-B5F8-22C75138D8FD}"/>
              </a:ext>
            </a:extLst>
          </p:cNvPr>
          <p:cNvGrpSpPr/>
          <p:nvPr/>
        </p:nvGrpSpPr>
        <p:grpSpPr>
          <a:xfrm>
            <a:off x="6256320" y="2886625"/>
            <a:ext cx="5409031" cy="646331"/>
            <a:chOff x="6102442" y="1483456"/>
            <a:chExt cx="5409031" cy="646331"/>
          </a:xfrm>
        </p:grpSpPr>
        <p:sp>
          <p:nvSpPr>
            <p:cNvPr id="33" name="TextBox 32">
              <a:extLst>
                <a:ext uri="{FF2B5EF4-FFF2-40B4-BE49-F238E27FC236}">
                  <a16:creationId xmlns:a16="http://schemas.microsoft.com/office/drawing/2014/main" id="{C8DC0E69-D8FB-4DB1-B62D-569FC24FCC2B}"/>
                </a:ext>
              </a:extLst>
            </p:cNvPr>
            <p:cNvSpPr txBox="1"/>
            <p:nvPr/>
          </p:nvSpPr>
          <p:spPr>
            <a:xfrm>
              <a:off x="6849633" y="1624987"/>
              <a:ext cx="4661840" cy="461665"/>
            </a:xfrm>
            <a:prstGeom prst="rect">
              <a:avLst/>
            </a:prstGeom>
            <a:noFill/>
          </p:spPr>
          <p:txBody>
            <a:bodyPr wrap="square" lIns="108000" rIns="108000" rtlCol="0">
              <a:spAutoFit/>
            </a:bodyPr>
            <a:lstStyle/>
            <a:p>
              <a:r>
                <a:rPr lang="en-US" altLang="ko-KR" sz="2400" b="1" dirty="0">
                  <a:solidFill>
                    <a:schemeClr val="bg1"/>
                  </a:solidFill>
                  <a:cs typeface="Arial" pitchFamily="34" charset="0"/>
                </a:rPr>
                <a:t>Objective</a:t>
              </a:r>
              <a:endParaRPr lang="ko-KR" altLang="en-US" sz="2400" b="1" dirty="0">
                <a:solidFill>
                  <a:schemeClr val="bg1"/>
                </a:solidFill>
                <a:cs typeface="Arial" pitchFamily="34" charset="0"/>
              </a:endParaRPr>
            </a:p>
          </p:txBody>
        </p:sp>
        <p:sp>
          <p:nvSpPr>
            <p:cNvPr id="34" name="TextBox 33">
              <a:extLst>
                <a:ext uri="{FF2B5EF4-FFF2-40B4-BE49-F238E27FC236}">
                  <a16:creationId xmlns:a16="http://schemas.microsoft.com/office/drawing/2014/main" id="{D7B080C3-932C-483E-8728-6543291FA0C0}"/>
                </a:ext>
              </a:extLst>
            </p:cNvPr>
            <p:cNvSpPr txBox="1"/>
            <p:nvPr/>
          </p:nvSpPr>
          <p:spPr>
            <a:xfrm>
              <a:off x="6102442" y="1483456"/>
              <a:ext cx="98110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grpSp>
      <p:grpSp>
        <p:nvGrpSpPr>
          <p:cNvPr id="35" name="Group 34">
            <a:extLst>
              <a:ext uri="{FF2B5EF4-FFF2-40B4-BE49-F238E27FC236}">
                <a16:creationId xmlns:a16="http://schemas.microsoft.com/office/drawing/2014/main" id="{B4060A47-2B6D-498D-8728-66A79A117BA7}"/>
              </a:ext>
            </a:extLst>
          </p:cNvPr>
          <p:cNvGrpSpPr/>
          <p:nvPr/>
        </p:nvGrpSpPr>
        <p:grpSpPr>
          <a:xfrm>
            <a:off x="6256315" y="3524578"/>
            <a:ext cx="5419664" cy="646331"/>
            <a:chOff x="6102442" y="1483456"/>
            <a:chExt cx="5419664" cy="646331"/>
          </a:xfrm>
        </p:grpSpPr>
        <p:sp>
          <p:nvSpPr>
            <p:cNvPr id="36" name="TextBox 35">
              <a:extLst>
                <a:ext uri="{FF2B5EF4-FFF2-40B4-BE49-F238E27FC236}">
                  <a16:creationId xmlns:a16="http://schemas.microsoft.com/office/drawing/2014/main" id="{0DF72ACD-ED93-48FD-A350-DB4D9C5D628D}"/>
                </a:ext>
              </a:extLst>
            </p:cNvPr>
            <p:cNvSpPr txBox="1"/>
            <p:nvPr/>
          </p:nvSpPr>
          <p:spPr>
            <a:xfrm>
              <a:off x="6860266" y="1624987"/>
              <a:ext cx="4661840" cy="461665"/>
            </a:xfrm>
            <a:prstGeom prst="rect">
              <a:avLst/>
            </a:prstGeom>
            <a:noFill/>
          </p:spPr>
          <p:txBody>
            <a:bodyPr wrap="square" lIns="108000" rIns="108000" rtlCol="0">
              <a:spAutoFit/>
            </a:bodyPr>
            <a:lstStyle/>
            <a:p>
              <a:r>
                <a:rPr lang="en-US" altLang="ko-KR" sz="2400" b="1" dirty="0">
                  <a:solidFill>
                    <a:schemeClr val="bg1"/>
                  </a:solidFill>
                  <a:cs typeface="Arial" pitchFamily="34" charset="0"/>
                </a:rPr>
                <a:t>Methodology</a:t>
              </a:r>
              <a:endParaRPr lang="ko-KR" altLang="en-US" sz="2400" b="1" dirty="0">
                <a:solidFill>
                  <a:schemeClr val="bg1"/>
                </a:solidFill>
                <a:cs typeface="Arial" pitchFamily="34" charset="0"/>
              </a:endParaRPr>
            </a:p>
          </p:txBody>
        </p:sp>
        <p:sp>
          <p:nvSpPr>
            <p:cNvPr id="37" name="TextBox 36">
              <a:extLst>
                <a:ext uri="{FF2B5EF4-FFF2-40B4-BE49-F238E27FC236}">
                  <a16:creationId xmlns:a16="http://schemas.microsoft.com/office/drawing/2014/main" id="{98C74949-45B3-4283-B801-27F1A874980E}"/>
                </a:ext>
              </a:extLst>
            </p:cNvPr>
            <p:cNvSpPr txBox="1"/>
            <p:nvPr/>
          </p:nvSpPr>
          <p:spPr>
            <a:xfrm>
              <a:off x="6102442" y="1483456"/>
              <a:ext cx="98110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05</a:t>
              </a:r>
              <a:endParaRPr lang="ko-KR" altLang="en-US" sz="3600" b="1" dirty="0">
                <a:solidFill>
                  <a:schemeClr val="bg1"/>
                </a:solidFill>
                <a:cs typeface="Arial" pitchFamily="34" charset="0"/>
              </a:endParaRPr>
            </a:p>
          </p:txBody>
        </p:sp>
      </p:grpSp>
      <p:grpSp>
        <p:nvGrpSpPr>
          <p:cNvPr id="38" name="Group 37">
            <a:extLst>
              <a:ext uri="{FF2B5EF4-FFF2-40B4-BE49-F238E27FC236}">
                <a16:creationId xmlns:a16="http://schemas.microsoft.com/office/drawing/2014/main" id="{209F622E-AAD7-4748-9F36-676DD025115A}"/>
              </a:ext>
            </a:extLst>
          </p:cNvPr>
          <p:cNvGrpSpPr/>
          <p:nvPr/>
        </p:nvGrpSpPr>
        <p:grpSpPr>
          <a:xfrm>
            <a:off x="6256318" y="4162530"/>
            <a:ext cx="5419664" cy="656361"/>
            <a:chOff x="6102442" y="1483456"/>
            <a:chExt cx="5419664" cy="656361"/>
          </a:xfrm>
        </p:grpSpPr>
        <p:sp>
          <p:nvSpPr>
            <p:cNvPr id="39" name="TextBox 38">
              <a:extLst>
                <a:ext uri="{FF2B5EF4-FFF2-40B4-BE49-F238E27FC236}">
                  <a16:creationId xmlns:a16="http://schemas.microsoft.com/office/drawing/2014/main" id="{5D5480D5-4356-4266-BEA9-C9DC712538AA}"/>
                </a:ext>
              </a:extLst>
            </p:cNvPr>
            <p:cNvSpPr txBox="1"/>
            <p:nvPr/>
          </p:nvSpPr>
          <p:spPr>
            <a:xfrm>
              <a:off x="6860266" y="1678152"/>
              <a:ext cx="4661840" cy="461665"/>
            </a:xfrm>
            <a:prstGeom prst="rect">
              <a:avLst/>
            </a:prstGeom>
            <a:noFill/>
          </p:spPr>
          <p:txBody>
            <a:bodyPr wrap="square" lIns="108000" rIns="108000" rtlCol="0">
              <a:spAutoFit/>
            </a:bodyPr>
            <a:lstStyle/>
            <a:p>
              <a:r>
                <a:rPr lang="en-US" altLang="ko-KR" sz="2400" b="1" dirty="0">
                  <a:solidFill>
                    <a:schemeClr val="bg1"/>
                  </a:solidFill>
                  <a:cs typeface="Arial" pitchFamily="34" charset="0"/>
                </a:rPr>
                <a:t>Dataset</a:t>
              </a:r>
              <a:endParaRPr lang="ko-KR" altLang="en-US" sz="2400" b="1" dirty="0">
                <a:solidFill>
                  <a:schemeClr val="bg1"/>
                </a:solidFill>
                <a:cs typeface="Arial" pitchFamily="34" charset="0"/>
              </a:endParaRPr>
            </a:p>
          </p:txBody>
        </p:sp>
        <p:sp>
          <p:nvSpPr>
            <p:cNvPr id="40" name="TextBox 39">
              <a:extLst>
                <a:ext uri="{FF2B5EF4-FFF2-40B4-BE49-F238E27FC236}">
                  <a16:creationId xmlns:a16="http://schemas.microsoft.com/office/drawing/2014/main" id="{E05D8BC2-CD89-481C-9DE1-BD2D68550EEF}"/>
                </a:ext>
              </a:extLst>
            </p:cNvPr>
            <p:cNvSpPr txBox="1"/>
            <p:nvPr/>
          </p:nvSpPr>
          <p:spPr>
            <a:xfrm>
              <a:off x="6102442" y="1483456"/>
              <a:ext cx="98110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06</a:t>
              </a:r>
              <a:endParaRPr lang="ko-KR" altLang="en-US" sz="3600" b="1" dirty="0">
                <a:solidFill>
                  <a:schemeClr val="bg1"/>
                </a:solidFill>
                <a:cs typeface="Arial" pitchFamily="34" charset="0"/>
              </a:endParaRPr>
            </a:p>
          </p:txBody>
        </p:sp>
      </p:grpSp>
      <p:grpSp>
        <p:nvGrpSpPr>
          <p:cNvPr id="41" name="Group 40">
            <a:extLst>
              <a:ext uri="{FF2B5EF4-FFF2-40B4-BE49-F238E27FC236}">
                <a16:creationId xmlns:a16="http://schemas.microsoft.com/office/drawing/2014/main" id="{7AD5B91F-3FF1-4904-9C63-07E3F661AB4E}"/>
              </a:ext>
            </a:extLst>
          </p:cNvPr>
          <p:cNvGrpSpPr/>
          <p:nvPr/>
        </p:nvGrpSpPr>
        <p:grpSpPr>
          <a:xfrm>
            <a:off x="6256319" y="4800487"/>
            <a:ext cx="5419664" cy="656361"/>
            <a:chOff x="6102442" y="1483456"/>
            <a:chExt cx="5419664" cy="656361"/>
          </a:xfrm>
        </p:grpSpPr>
        <p:sp>
          <p:nvSpPr>
            <p:cNvPr id="42" name="TextBox 41">
              <a:extLst>
                <a:ext uri="{FF2B5EF4-FFF2-40B4-BE49-F238E27FC236}">
                  <a16:creationId xmlns:a16="http://schemas.microsoft.com/office/drawing/2014/main" id="{0231BBEC-4B15-47D1-849C-95498F96D060}"/>
                </a:ext>
              </a:extLst>
            </p:cNvPr>
            <p:cNvSpPr txBox="1"/>
            <p:nvPr/>
          </p:nvSpPr>
          <p:spPr>
            <a:xfrm>
              <a:off x="6860266" y="1678152"/>
              <a:ext cx="4661840" cy="461665"/>
            </a:xfrm>
            <a:prstGeom prst="rect">
              <a:avLst/>
            </a:prstGeom>
            <a:noFill/>
          </p:spPr>
          <p:txBody>
            <a:bodyPr wrap="square" lIns="108000" rIns="108000" rtlCol="0">
              <a:spAutoFit/>
            </a:bodyPr>
            <a:lstStyle/>
            <a:p>
              <a:r>
                <a:rPr lang="en-US" altLang="ko-KR" sz="2400" b="1" dirty="0">
                  <a:solidFill>
                    <a:schemeClr val="bg1"/>
                  </a:solidFill>
                  <a:cs typeface="Arial" pitchFamily="34" charset="0"/>
                </a:rPr>
                <a:t>Model Implementation</a:t>
              </a:r>
              <a:endParaRPr lang="ko-KR" altLang="en-US" sz="2400" b="1" dirty="0">
                <a:solidFill>
                  <a:schemeClr val="bg1"/>
                </a:solidFill>
                <a:cs typeface="Arial" pitchFamily="34" charset="0"/>
              </a:endParaRPr>
            </a:p>
          </p:txBody>
        </p:sp>
        <p:sp>
          <p:nvSpPr>
            <p:cNvPr id="43" name="TextBox 42">
              <a:extLst>
                <a:ext uri="{FF2B5EF4-FFF2-40B4-BE49-F238E27FC236}">
                  <a16:creationId xmlns:a16="http://schemas.microsoft.com/office/drawing/2014/main" id="{EAEF0BC6-A4F9-4BFC-B0E7-5B5EC5894AD1}"/>
                </a:ext>
              </a:extLst>
            </p:cNvPr>
            <p:cNvSpPr txBox="1"/>
            <p:nvPr/>
          </p:nvSpPr>
          <p:spPr>
            <a:xfrm>
              <a:off x="6102442" y="1483456"/>
              <a:ext cx="98110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07</a:t>
              </a:r>
              <a:endParaRPr lang="ko-KR" altLang="en-US" sz="3600" b="1" dirty="0">
                <a:solidFill>
                  <a:schemeClr val="bg1"/>
                </a:solidFill>
                <a:cs typeface="Arial" pitchFamily="34" charset="0"/>
              </a:endParaRPr>
            </a:p>
          </p:txBody>
        </p:sp>
      </p:grpSp>
      <p:grpSp>
        <p:nvGrpSpPr>
          <p:cNvPr id="44" name="Group 43">
            <a:extLst>
              <a:ext uri="{FF2B5EF4-FFF2-40B4-BE49-F238E27FC236}">
                <a16:creationId xmlns:a16="http://schemas.microsoft.com/office/drawing/2014/main" id="{B5A8B34F-6EE6-43AC-82A1-016C062FC7AF}"/>
              </a:ext>
            </a:extLst>
          </p:cNvPr>
          <p:cNvGrpSpPr/>
          <p:nvPr/>
        </p:nvGrpSpPr>
        <p:grpSpPr>
          <a:xfrm>
            <a:off x="6256317" y="5427800"/>
            <a:ext cx="5419664" cy="656361"/>
            <a:chOff x="6102442" y="1483456"/>
            <a:chExt cx="5419664" cy="656361"/>
          </a:xfrm>
        </p:grpSpPr>
        <p:sp>
          <p:nvSpPr>
            <p:cNvPr id="45" name="TextBox 44">
              <a:extLst>
                <a:ext uri="{FF2B5EF4-FFF2-40B4-BE49-F238E27FC236}">
                  <a16:creationId xmlns:a16="http://schemas.microsoft.com/office/drawing/2014/main" id="{60119C5D-7E86-469F-ACF8-6A7D5CB68AE1}"/>
                </a:ext>
              </a:extLst>
            </p:cNvPr>
            <p:cNvSpPr txBox="1"/>
            <p:nvPr/>
          </p:nvSpPr>
          <p:spPr>
            <a:xfrm>
              <a:off x="6860266" y="1678152"/>
              <a:ext cx="4661840" cy="461665"/>
            </a:xfrm>
            <a:prstGeom prst="rect">
              <a:avLst/>
            </a:prstGeom>
            <a:noFill/>
          </p:spPr>
          <p:txBody>
            <a:bodyPr wrap="square" lIns="108000" rIns="108000" rtlCol="0">
              <a:spAutoFit/>
            </a:bodyPr>
            <a:lstStyle/>
            <a:p>
              <a:r>
                <a:rPr lang="en-US" altLang="ko-KR" sz="2400" b="1" dirty="0">
                  <a:solidFill>
                    <a:schemeClr val="bg1"/>
                  </a:solidFill>
                  <a:cs typeface="Arial" pitchFamily="34" charset="0"/>
                </a:rPr>
                <a:t>Results &amp; Evaluation</a:t>
              </a:r>
              <a:endParaRPr lang="ko-KR" altLang="en-US" sz="2400" b="1" dirty="0">
                <a:solidFill>
                  <a:schemeClr val="bg1"/>
                </a:solidFill>
                <a:cs typeface="Arial" pitchFamily="34" charset="0"/>
              </a:endParaRPr>
            </a:p>
          </p:txBody>
        </p:sp>
        <p:sp>
          <p:nvSpPr>
            <p:cNvPr id="46" name="TextBox 45">
              <a:extLst>
                <a:ext uri="{FF2B5EF4-FFF2-40B4-BE49-F238E27FC236}">
                  <a16:creationId xmlns:a16="http://schemas.microsoft.com/office/drawing/2014/main" id="{F12DFCDF-85E0-4376-862F-D4785D24EF77}"/>
                </a:ext>
              </a:extLst>
            </p:cNvPr>
            <p:cNvSpPr txBox="1"/>
            <p:nvPr/>
          </p:nvSpPr>
          <p:spPr>
            <a:xfrm>
              <a:off x="6102442" y="1483456"/>
              <a:ext cx="98110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08</a:t>
              </a:r>
              <a:endParaRPr lang="ko-KR" altLang="en-US" sz="3600" b="1" dirty="0">
                <a:solidFill>
                  <a:schemeClr val="bg1"/>
                </a:solidFill>
                <a:cs typeface="Arial" pitchFamily="34" charset="0"/>
              </a:endParaRPr>
            </a:p>
          </p:txBody>
        </p:sp>
      </p:grpSp>
      <p:grpSp>
        <p:nvGrpSpPr>
          <p:cNvPr id="47" name="Group 46">
            <a:extLst>
              <a:ext uri="{FF2B5EF4-FFF2-40B4-BE49-F238E27FC236}">
                <a16:creationId xmlns:a16="http://schemas.microsoft.com/office/drawing/2014/main" id="{970634BD-CDCF-463E-B2BD-CD45D42B8655}"/>
              </a:ext>
            </a:extLst>
          </p:cNvPr>
          <p:cNvGrpSpPr/>
          <p:nvPr/>
        </p:nvGrpSpPr>
        <p:grpSpPr>
          <a:xfrm>
            <a:off x="2026839" y="105594"/>
            <a:ext cx="4127931" cy="2957866"/>
            <a:chOff x="2491486" y="2166705"/>
            <a:chExt cx="4786450" cy="3429727"/>
          </a:xfrm>
        </p:grpSpPr>
        <p:grpSp>
          <p:nvGrpSpPr>
            <p:cNvPr id="48" name="Graphic 166">
              <a:extLst>
                <a:ext uri="{FF2B5EF4-FFF2-40B4-BE49-F238E27FC236}">
                  <a16:creationId xmlns:a16="http://schemas.microsoft.com/office/drawing/2014/main" id="{A40E7ECF-23F7-4003-8D2A-35A0158D6C14}"/>
                </a:ext>
              </a:extLst>
            </p:cNvPr>
            <p:cNvGrpSpPr/>
            <p:nvPr/>
          </p:nvGrpSpPr>
          <p:grpSpPr>
            <a:xfrm rot="10800000">
              <a:off x="2739541" y="2574234"/>
              <a:ext cx="3581400" cy="752475"/>
              <a:chOff x="4305300" y="3052762"/>
              <a:chExt cx="3581400" cy="752475"/>
            </a:xfrm>
            <a:solidFill>
              <a:schemeClr val="accent1"/>
            </a:solidFill>
          </p:grpSpPr>
          <p:sp>
            <p:nvSpPr>
              <p:cNvPr id="250" name="Freeform: Shape 249">
                <a:extLst>
                  <a:ext uri="{FF2B5EF4-FFF2-40B4-BE49-F238E27FC236}">
                    <a16:creationId xmlns:a16="http://schemas.microsoft.com/office/drawing/2014/main" id="{E7B1B640-06BD-4304-A4FE-DE369432441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7F537BD6-24EC-4412-8959-918122AB0DF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238F4435-0022-45C7-A53C-BFC0856EB334}"/>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ED9E49A2-C476-4E45-8633-DF5E0C260CFA}"/>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F5B1DA53-7B89-406E-B0A0-76277AAF6938}"/>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E65DEC3-2826-4187-B4BD-8C956B3C951B}"/>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FA56AE75-5563-4CB5-8A20-E6F493C6BA53}"/>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3001AB3C-AAA8-4CA0-85D6-256C51F486F0}"/>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79F8CB45-CF4D-47CD-8BED-8AA98CBA7B3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EA77005-637E-4E76-B9B7-15147C8943A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C39FD725-E54D-42EC-96AB-24F696D112DA}"/>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0AD6AAC2-FED7-4AA3-995E-3F4037B2DE5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52263496-2F44-48A2-95A5-09AD95C7CB9E}"/>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BE6A797D-CB70-4696-9229-CD07545629DE}"/>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A6F73B3B-2EE7-43B3-99AA-B5E0EE2EEF6A}"/>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1245DC77-6654-45E0-AF9D-17E489F33E86}"/>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6EC56FC1-BD30-4370-8E72-9B5C66E6EE20}"/>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A6512F32-328D-4AAB-A970-D1462BB74104}"/>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092B683F-3EB7-4E96-BDAD-DB752102F2D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B3B43E78-BA80-443C-840A-5659D248972E}"/>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49" name="Graphic 48">
              <a:extLst>
                <a:ext uri="{FF2B5EF4-FFF2-40B4-BE49-F238E27FC236}">
                  <a16:creationId xmlns:a16="http://schemas.microsoft.com/office/drawing/2014/main" id="{AFDB2B98-68F6-4471-BD46-0410EB15A4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50" name="Graphic 49">
              <a:extLst>
                <a:ext uri="{FF2B5EF4-FFF2-40B4-BE49-F238E27FC236}">
                  <a16:creationId xmlns:a16="http://schemas.microsoft.com/office/drawing/2014/main" id="{BC30B2BC-9EC2-490F-850D-4D649E4128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51" name="Graphic 50">
              <a:extLst>
                <a:ext uri="{FF2B5EF4-FFF2-40B4-BE49-F238E27FC236}">
                  <a16:creationId xmlns:a16="http://schemas.microsoft.com/office/drawing/2014/main" id="{EE69D0E3-3080-4E29-AC33-F61FC9123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52" name="Graphic 166">
              <a:extLst>
                <a:ext uri="{FF2B5EF4-FFF2-40B4-BE49-F238E27FC236}">
                  <a16:creationId xmlns:a16="http://schemas.microsoft.com/office/drawing/2014/main" id="{EDE9319E-8184-4428-87CC-13ECA7CC56FD}"/>
                </a:ext>
              </a:extLst>
            </p:cNvPr>
            <p:cNvGrpSpPr/>
            <p:nvPr/>
          </p:nvGrpSpPr>
          <p:grpSpPr>
            <a:xfrm rot="10800000">
              <a:off x="2854450" y="3801472"/>
              <a:ext cx="3581400" cy="752475"/>
              <a:chOff x="4305300" y="3052762"/>
              <a:chExt cx="3581400" cy="752475"/>
            </a:xfrm>
            <a:solidFill>
              <a:schemeClr val="accent1"/>
            </a:solidFill>
          </p:grpSpPr>
          <p:sp>
            <p:nvSpPr>
              <p:cNvPr id="230" name="Freeform: Shape 229">
                <a:extLst>
                  <a:ext uri="{FF2B5EF4-FFF2-40B4-BE49-F238E27FC236}">
                    <a16:creationId xmlns:a16="http://schemas.microsoft.com/office/drawing/2014/main" id="{30D00F2F-766C-484A-9BB8-D50C4F09FB5D}"/>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9FA6AE-02F7-4457-B408-0D599A1BAE33}"/>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9327AD9A-E76F-4596-96E9-A514CF1ABAD0}"/>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AFD7FB4B-F5D8-4D20-ABD0-AD46F1A43343}"/>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238B69CE-F4B5-46C2-B6F5-B5B2DBDDB3D1}"/>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5BEE9853-9718-4BE6-A9E5-E45AB7BE4AC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35973E1F-72AF-4526-9A6F-84AF5726534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25BF7661-33D7-4BA4-B257-5A665857D23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A593F9FE-F8B9-4A07-B727-325E95BA6BA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7B80273-66E2-4EA2-8284-8DC74DD07D1D}"/>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3877162B-1FEA-44F9-B415-DEB7F3967669}"/>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1B1C5096-A243-450A-B214-5E4DB78AAA2A}"/>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03264055-EFE5-4D0F-81B5-75827F958D8C}"/>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46345E65-0A8D-480A-AD9A-92907483E6A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886567C3-D8ED-475F-94A9-783C24B7026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6B39A9D8-B53C-4A0C-8BDF-9DB1D0A6AFAE}"/>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5BEE6E02-8162-465E-AB3A-A33400886965}"/>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57208E1-2DDF-465A-9C74-4E28C3B942E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C02D33BA-25F1-4A99-98D3-F7B98BB7BABC}"/>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7E928C-AC5A-4AFD-9451-CA315B1A9DC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53" name="Graphic 166">
              <a:extLst>
                <a:ext uri="{FF2B5EF4-FFF2-40B4-BE49-F238E27FC236}">
                  <a16:creationId xmlns:a16="http://schemas.microsoft.com/office/drawing/2014/main" id="{1C5687E8-208C-4D58-A20C-EEF29D9FCA15}"/>
                </a:ext>
              </a:extLst>
            </p:cNvPr>
            <p:cNvGrpSpPr/>
            <p:nvPr/>
          </p:nvGrpSpPr>
          <p:grpSpPr>
            <a:xfrm>
              <a:off x="3823543" y="2188695"/>
              <a:ext cx="2667773" cy="560516"/>
              <a:chOff x="4305300" y="3052762"/>
              <a:chExt cx="3581400" cy="752475"/>
            </a:xfrm>
            <a:solidFill>
              <a:schemeClr val="accent1"/>
            </a:solidFill>
          </p:grpSpPr>
          <p:sp>
            <p:nvSpPr>
              <p:cNvPr id="210" name="Freeform: Shape 209">
                <a:extLst>
                  <a:ext uri="{FF2B5EF4-FFF2-40B4-BE49-F238E27FC236}">
                    <a16:creationId xmlns:a16="http://schemas.microsoft.com/office/drawing/2014/main" id="{6B121227-5692-4A35-95CF-3BEB972BA22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3544C951-BAD4-45AB-AEC6-36D9153DF066}"/>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6C510131-5A21-4301-8900-B1DF5FF1329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36343353-304C-413D-91CB-1B74CA37EDDC}"/>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1A200054-6059-4AD7-ABD4-A2288CB4554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08DA4FC4-443F-4FC4-9816-0C2EE144F224}"/>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B46328A6-40CD-4336-8091-6D7A31A3D54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7CF128B4-F15E-4088-AEEC-D46AA9E1D85D}"/>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003EA736-A629-40C4-A6E9-399B4CCB1A8E}"/>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386FBCF0-F3A6-4F59-A960-6E602A5EFAF7}"/>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C5A8E809-B002-4015-92BB-88CB7579E771}"/>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7597233-DA3E-4CE8-B786-FE0AEC5D58C1}"/>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214FDE4D-E9EA-4AE2-8C16-DE8893E1DA0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FFA48613-0FFB-4AD3-AE34-D82852E306DE}"/>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D64BA011-828B-4A68-9E2B-E0FED8C6D47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07920012-3B56-43EB-A44C-08B65497A058}"/>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035B79B2-75D3-4F73-8941-A9105DC17B10}"/>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27A9C938-07FC-40FA-8335-B2EE369ACC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E2BA897A-CC7D-41F0-9DF7-8C2858D2BCA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8AC505AB-0FE7-449A-BB7E-EC2A772257C5}"/>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54" name="Graphic 234">
              <a:extLst>
                <a:ext uri="{FF2B5EF4-FFF2-40B4-BE49-F238E27FC236}">
                  <a16:creationId xmlns:a16="http://schemas.microsoft.com/office/drawing/2014/main" id="{E43CE546-F182-4FC9-A101-0C8085D6586E}"/>
                </a:ext>
              </a:extLst>
            </p:cNvPr>
            <p:cNvGrpSpPr/>
            <p:nvPr/>
          </p:nvGrpSpPr>
          <p:grpSpPr>
            <a:xfrm>
              <a:off x="3273841" y="2338140"/>
              <a:ext cx="3495664" cy="1188682"/>
              <a:chOff x="7540326" y="1358451"/>
              <a:chExt cx="4257675" cy="1447800"/>
            </a:xfrm>
          </p:grpSpPr>
          <p:sp>
            <p:nvSpPr>
              <p:cNvPr id="204" name="Freeform: Shape 203">
                <a:extLst>
                  <a:ext uri="{FF2B5EF4-FFF2-40B4-BE49-F238E27FC236}">
                    <a16:creationId xmlns:a16="http://schemas.microsoft.com/office/drawing/2014/main" id="{3854ECE6-8D56-48A7-A69C-E25470BBC7E5}"/>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solidFill>
                <a:schemeClr val="accent1"/>
              </a:solid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4A2A51F4-8A91-4032-9907-295D008D876F}"/>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solidFill>
                <a:schemeClr val="accent1"/>
              </a:solid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0DEF6162-AED4-4D69-A59B-0E9BA0B4C439}"/>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solidFill>
                <a:schemeClr val="accent1"/>
              </a:solid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0989FA4B-BDF2-41C6-91CA-E4ABAB43B4B2}"/>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solidFill>
                <a:schemeClr val="accent1"/>
              </a:solid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7958C5C8-1F6A-47FE-8D00-7EAC22E315E1}"/>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solidFill>
                <a:schemeClr val="accent1"/>
              </a:solid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0F430B01-1841-4363-840F-64A85B9B5B8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solidFill>
                <a:schemeClr val="accent1"/>
              </a:solidFill>
              <a:ln w="9525" cap="flat">
                <a:noFill/>
                <a:prstDash val="solid"/>
                <a:miter/>
              </a:ln>
            </p:spPr>
            <p:txBody>
              <a:bodyPr rtlCol="0" anchor="ctr"/>
              <a:lstStyle/>
              <a:p>
                <a:endParaRPr lang="en-US"/>
              </a:p>
            </p:txBody>
          </p:sp>
        </p:grpSp>
        <p:grpSp>
          <p:nvGrpSpPr>
            <p:cNvPr id="55" name="Graphic 166">
              <a:extLst>
                <a:ext uri="{FF2B5EF4-FFF2-40B4-BE49-F238E27FC236}">
                  <a16:creationId xmlns:a16="http://schemas.microsoft.com/office/drawing/2014/main" id="{A4D94D81-ED22-4F7B-8891-4DB652C30B9B}"/>
                </a:ext>
              </a:extLst>
            </p:cNvPr>
            <p:cNvGrpSpPr/>
            <p:nvPr/>
          </p:nvGrpSpPr>
          <p:grpSpPr>
            <a:xfrm>
              <a:off x="4054049" y="5011904"/>
              <a:ext cx="2667773" cy="560516"/>
              <a:chOff x="4305300" y="3052762"/>
              <a:chExt cx="3581400" cy="752475"/>
            </a:xfrm>
            <a:solidFill>
              <a:schemeClr val="accent1"/>
            </a:solidFill>
          </p:grpSpPr>
          <p:sp>
            <p:nvSpPr>
              <p:cNvPr id="184" name="Freeform: Shape 183">
                <a:extLst>
                  <a:ext uri="{FF2B5EF4-FFF2-40B4-BE49-F238E27FC236}">
                    <a16:creationId xmlns:a16="http://schemas.microsoft.com/office/drawing/2014/main" id="{B799C0D6-A3EE-4A09-8875-5A0E22452636}"/>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5599ED1D-A2F2-4C19-9EE8-FFB28DA24A3A}"/>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76999EE3-B21F-483C-9049-A5EAE534682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15FD71D0-4AAF-4C0C-A530-57DD245A22AF}"/>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ACD6F754-7D29-47A9-8E57-595ADDE600C6}"/>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C4E39BB2-4403-4326-91D0-E795D4FAA684}"/>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BC4F11D0-1E5E-44B4-8FB1-4EDAF0BD0C0C}"/>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3A4F9FF6-876E-4FE4-ACA3-D9FF211EDBCC}"/>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6D1131BE-B853-45C2-8E95-2649A40B891A}"/>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E5D62361-D8F5-49EA-B848-AF0EC417F90D}"/>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9782BC3-87F4-4046-9640-C3C323CC2525}"/>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D0C4E927-51FE-482D-8376-BD099DF6EE4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A1F6B839-FB68-47BD-8BD0-71180D34E39A}"/>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29C40D0C-E0E4-4044-A1E1-C5ACA3EE51A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66208628-E340-4654-9B5B-F4D44861D73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FF9F8675-B628-496C-B022-A48995C164C8}"/>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60BAB660-600A-4C1B-AD56-81D27024D23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FBE8DE40-F9AC-4163-8862-B9ECD7C7D61A}"/>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29C71A58-5430-4399-9562-125AE4544DC2}"/>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EA5ADBE6-ECE7-48AA-9A3B-649611635FF7}"/>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56" name="Graphic 3">
              <a:extLst>
                <a:ext uri="{FF2B5EF4-FFF2-40B4-BE49-F238E27FC236}">
                  <a16:creationId xmlns:a16="http://schemas.microsoft.com/office/drawing/2014/main" id="{27FB77E2-38B8-4AC8-BCF7-D225C32A6F86}"/>
                </a:ext>
              </a:extLst>
            </p:cNvPr>
            <p:cNvGrpSpPr/>
            <p:nvPr/>
          </p:nvGrpSpPr>
          <p:grpSpPr>
            <a:xfrm>
              <a:off x="4386205" y="2166705"/>
              <a:ext cx="2891731" cy="3429727"/>
              <a:chOff x="5276850" y="2457450"/>
              <a:chExt cx="1638300" cy="1943100"/>
            </a:xfrm>
            <a:solidFill>
              <a:schemeClr val="accent1"/>
            </a:solidFill>
          </p:grpSpPr>
          <p:sp>
            <p:nvSpPr>
              <p:cNvPr id="57" name="Freeform: Shape 56">
                <a:extLst>
                  <a:ext uri="{FF2B5EF4-FFF2-40B4-BE49-F238E27FC236}">
                    <a16:creationId xmlns:a16="http://schemas.microsoft.com/office/drawing/2014/main" id="{9C747E91-9621-4F3C-B904-C221EA5C4D22}"/>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19C7034-621C-4DA0-AED6-EED2FA26B25B}"/>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F6FEE04D-E48C-4AEF-8C48-A2AAE93F3F99}"/>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524034D-B9C1-4248-B157-A170DFD8152B}"/>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72C28DC-8BB6-4A0F-BCBF-7F5D5BF26B7C}"/>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B66FA29-5265-4F14-A2F1-5555D1A185D3}"/>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44835586-8A57-45C0-AF97-F507CBAD7BCE}"/>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EFF85DB6-70CB-4EB4-881D-CDBF834D8B59}"/>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3AA4939-0D03-48DE-B4D6-A88C629E8355}"/>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F1CDA571-4BA4-47AE-9BFC-627DA39345E2}"/>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05659E0-0D21-443E-8D3C-9EBAD1480FE3}"/>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946948C7-56B9-4040-A5BA-E10BF51EB933}"/>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79E1F5AA-CF80-4659-A7C2-CD4D7F46E269}"/>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3D31AEAA-98AC-4C33-86A6-91BDD0EDCF80}"/>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84F740DE-EB0E-4A09-AC33-F0FF26D42C95}"/>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8AE4F894-EBB4-420C-B2DE-4D577A295035}"/>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705414C-AF3E-465A-9E1E-D9D77F7BE00D}"/>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A7E3AB1-D86F-4509-AC75-69120549BE96}"/>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9A24B68B-62F5-472C-AEE0-792BF5018CC2}"/>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D4B8CA86-91D4-4FBC-9BDA-43587F2421C6}"/>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F5E93DC-05D8-47A7-9D91-F546A0693DEC}"/>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9EBD5B34-28DA-473A-864B-922F621A1686}"/>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9BF288A-3CEA-4B16-8EA1-5476A6292E1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30631A6-1CEE-4F6C-808C-FCA77822D39B}"/>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E0C0B338-C142-42BB-9D40-B9BC237CEFA7}"/>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5E15EC6B-CBE9-41A0-A0A3-67AAED06C8B4}"/>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CC2B5F9-8911-4C5C-89BE-271D566E2C00}"/>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6886438-057A-43F5-9584-9E8901C4276E}"/>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687C98F9-FDD5-4B36-8072-E34CEBC401B6}"/>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E9FDA609-34B8-4D0D-A07A-83D68D52061E}"/>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A0A7BEC-08A1-4BC5-AD85-E2D2D19324CF}"/>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568BA964-13DF-499C-9DEF-D499717D50B9}"/>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1B6E6AC7-3411-4AB7-BFBE-1CAA818BA3F2}"/>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FEA7CB01-1854-44F1-89D2-675E6E5E43EB}"/>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2F5EBA72-D6CC-4B52-88B9-41A433044273}"/>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1EFB91C7-C473-4833-9E3E-2095A377665D}"/>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6BE8B709-BE8D-4F26-A5B2-4EC01F126A11}"/>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1863CB29-F7CE-4E79-96D1-84A80D236229}"/>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075B06A9-F1C9-4C3C-8F4A-98BF6F79A212}"/>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491DA61-0C6B-4E76-B380-2FBD7AE4BA15}"/>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127941D0-A052-4E3D-B40B-6CDE49B32ABD}"/>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185D50B9-F86D-4DA3-BF10-1B39471700A7}"/>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EED22999-9C92-4E8B-A05C-8E208568D7B8}"/>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111971F7-28C4-411E-9318-027FE725E7E3}"/>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18F7199A-263A-49E9-85B3-1F8EF3DB0DC8}"/>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C40C3A3-FE4C-4A4A-B907-4C011A60AECB}"/>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77E3701-F3A5-4A9F-89A2-AE8D2CFC55E8}"/>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EE7C400B-6CF1-4161-9E11-0B8B367A2E92}"/>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43322BB-EB75-44BF-BB74-18795A2B7C3F}"/>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EB95E64C-F6B8-4256-9D53-765219599797}"/>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B781E5-632B-4BE1-A7ED-72D88038E538}"/>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AEDFC821-1F64-4A25-86FD-4F8B372EDF69}"/>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C601E679-96D4-4635-9871-244660382348}"/>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F47100F-1C99-4DE9-B6C1-50CFA6130FA5}"/>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970E492B-38D4-47B3-9262-735B99710D79}"/>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8F7619B7-BB46-4800-8237-187D54C12A6B}"/>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C610E60F-7868-4278-B9FB-044FAA4F0003}"/>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7E2C3D92-8C3C-424E-BF8C-9B63DDCBE0F2}"/>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F3D5F91-0484-42BC-8CA9-40714DADC15F}"/>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6D1D2099-6994-43FA-B3A4-D6BF50CB7323}"/>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927D1A35-D64C-4317-B6DA-54D552F94FB6}"/>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62D96EF-CBD8-4124-BF92-66EEE2CFAB52}"/>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600E278C-366E-4EDD-A04B-94AF56ED8C60}"/>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826B706-FC2F-4D15-9AC3-A5CFE221BFF1}"/>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337018E0-F42D-4221-BD4C-83BB3DD76812}"/>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AADFD244-ED97-4852-821C-A5A3B296DA19}"/>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EB73DED9-E2B5-44B5-ABA4-AC823794DFF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784961C2-75F9-43D0-9330-DAF332894170}"/>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4B9AB360-EF84-4D72-9682-A3CC2030CC6E}"/>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8EE57FFE-2131-42C5-8A66-759470A5EC97}"/>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14D12337-4BBD-4BEA-9029-0F9D6B7E1AE9}"/>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59DC1E3-3B9F-4CB1-B829-FA1C39EC9453}"/>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135A56D-B364-4C16-BEDF-E6EFFFDFC550}"/>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9559523-91A3-478D-A36B-7491FAE1DBE9}"/>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CDABECC4-032F-45FC-91FC-9CBEE0ECF414}"/>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CC1C4D38-C3EE-4B53-A5C1-C378735F23A7}"/>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1E1F324C-3970-43D8-B453-D7704312F501}"/>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3646EAAF-EC31-4763-8BD1-3FD862A8DD3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FDB3B4E9-9946-4633-BF74-26F9D1F96945}"/>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DB26F7FC-E78A-4DE5-B1FE-04A06F152D1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8F0FB1DB-5975-4BD1-8707-762D0777D69B}"/>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825B844-A549-40E9-9FD4-4F3725DA02C0}"/>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B520354-8A87-46ED-8DE5-8FB2E28F8CF2}"/>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57E4C097-6948-4633-B092-4D065D878A68}"/>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159FAF0-41FA-41C5-A987-DD9592A69294}"/>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6227F30D-F460-405D-B3C5-882FA70B7476}"/>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23C1817-BFBD-4515-8BBB-F8C97DA758A5}"/>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B395FE2F-DAAE-44A7-82D1-E07CA65032ED}"/>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DF9F8375-E806-4361-AC2E-0612712C9756}"/>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2ACA0445-3AA3-424F-8477-16E5ACEA8702}"/>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9E5A0AF8-259D-4A8E-89CE-252465EC171F}"/>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976CB831-689C-4577-86C8-0BF4F5CFEF31}"/>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9C3B3D0C-D8A7-47AF-91D7-14B5DB91206B}"/>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B7AAC7C-2530-44D3-ABB0-C0829C7478E9}"/>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D450EC9E-87E1-4E6C-82BE-638D0737D20F}"/>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A690500-047A-434C-B4DF-852BD674D1F6}"/>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E2C195D8-6833-4305-86A0-7A3AE910B189}"/>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6F0A0E61-E0FA-4A87-B85A-5F49E4718381}"/>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8F797210-3A74-4D76-A215-B37CB52EAD4D}"/>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F97B1DD3-5E8A-4784-8F70-C7F50D2A50E1}"/>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800B936-DD8B-4988-9930-15D0EB83A6CE}"/>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6A0679EA-AB41-4BDF-AC88-944316B55942}"/>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A421E78E-8D07-4E62-879D-E15BD1F984FE}"/>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7625CB8C-47C6-42B7-88F9-9D82B3E5F55F}"/>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FF311618-35C9-4D31-B31A-6E5C74A73E44}"/>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B80B076D-655A-4D61-B9A7-F53465213585}"/>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CFDE2248-8005-4687-9FD2-2CEC288342A0}"/>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EA7A79D0-9B65-4F1A-94BA-DE3F9A5763D8}"/>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F9D7A5A4-C477-44E5-9DEA-773E9FFD68ED}"/>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3A77547-DCDB-43D4-A520-7EF8AB0E14EC}"/>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EC21A91B-B935-440E-8185-CCE7BD79F130}"/>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91A5ED22-ACEE-46E1-8AEB-3C7CF761F643}"/>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27B4687D-5130-4537-B09F-235FD089FDBE}"/>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CC1F8004-D7B8-45BD-A9E7-B146B48400C2}"/>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888E1428-B01E-471D-861C-D8C5DD4A3E63}"/>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1C727EB0-1F55-41B5-902E-50EC80198E05}"/>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13D66AE7-EB09-4B0C-8CD9-3312DB577457}"/>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21DD15C0-DCE9-47AE-B13D-D489C19D944D}"/>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F6BB0C49-4BA7-4BC5-9304-0BB373EA1FFD}"/>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B23AF26D-7804-43FF-93FF-F8AC9D0BA9EA}"/>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3D987DCB-D223-492B-BB92-67602563ABAA}"/>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2FF03677-5934-46B3-939C-EBA0530FA423}"/>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6EBE6B1E-C6A0-48E9-9F66-4A9C3684E8D6}"/>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04E2AD98-D43A-48A4-814D-4FA257C3F84F}"/>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E7FFDEC2-0B18-4567-9565-05E5F84A46D3}"/>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2BB68584-D614-41E1-A388-53DF400B7B8E}"/>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779C90E2-997A-48FE-A6DE-4DE513D13EFC}"/>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sp>
        <p:nvSpPr>
          <p:cNvPr id="270" name="TextBox 269">
            <a:extLst>
              <a:ext uri="{FF2B5EF4-FFF2-40B4-BE49-F238E27FC236}">
                <a16:creationId xmlns:a16="http://schemas.microsoft.com/office/drawing/2014/main" id="{9EEE74A6-3ACB-4C2D-9DA7-9E606CE5BF0E}"/>
              </a:ext>
            </a:extLst>
          </p:cNvPr>
          <p:cNvSpPr txBox="1"/>
          <p:nvPr/>
        </p:nvSpPr>
        <p:spPr>
          <a:xfrm>
            <a:off x="6995239" y="2394337"/>
            <a:ext cx="4661840" cy="461665"/>
          </a:xfrm>
          <a:prstGeom prst="rect">
            <a:avLst/>
          </a:prstGeom>
          <a:noFill/>
        </p:spPr>
        <p:txBody>
          <a:bodyPr wrap="square" lIns="108000" rIns="108000" rtlCol="0">
            <a:spAutoFit/>
          </a:bodyPr>
          <a:lstStyle/>
          <a:p>
            <a:r>
              <a:rPr lang="en-US" altLang="ko-KR" sz="2400" b="1" dirty="0">
                <a:solidFill>
                  <a:schemeClr val="bg1"/>
                </a:solidFill>
                <a:cs typeface="Arial" pitchFamily="34" charset="0"/>
              </a:rPr>
              <a:t>Problem Statement</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401309028"/>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1"/>
          <p:cNvSpPr txBox="1">
            <a:spLocks noGrp="1"/>
          </p:cNvSpPr>
          <p:nvPr>
            <p:ph type="subTitle" idx="1"/>
          </p:nvPr>
        </p:nvSpPr>
        <p:spPr>
          <a:xfrm>
            <a:off x="321196" y="939788"/>
            <a:ext cx="10713254" cy="3536638"/>
          </a:xfrm>
          <a:prstGeom prst="rect">
            <a:avLst/>
          </a:prstGeom>
        </p:spPr>
        <p:txBody>
          <a:bodyPr spcFirstLastPara="1" wrap="square" lIns="121900" tIns="121900" rIns="121900" bIns="121900" anchor="t" anchorCtr="0">
            <a:noAutofit/>
          </a:bodyPr>
          <a:lstStyle/>
          <a:p>
            <a:pPr marL="342900" indent="-342900" algn="just">
              <a:lnSpc>
                <a:spcPct val="115000"/>
              </a:lnSpc>
              <a:spcAft>
                <a:spcPts val="2133"/>
              </a:spcAft>
              <a:buFont typeface="Arial" panose="020B0604020202020204" pitchFamily="34" charset="0"/>
              <a:buChar char="•"/>
            </a:pPr>
            <a:r>
              <a:rPr lang="en-US" sz="1800" dirty="0"/>
              <a:t>We are living in unprecedented times due to COVID-19 pandemic hurting economies in every continent. Unemployment rates are increasing every single day with the United States reporting around 26 million people, which is the highest recorded in its long history.</a:t>
            </a:r>
          </a:p>
          <a:p>
            <a:pPr marL="342900" indent="-342900" algn="just">
              <a:lnSpc>
                <a:spcPct val="115000"/>
              </a:lnSpc>
              <a:spcAft>
                <a:spcPts val="2133"/>
              </a:spcAft>
              <a:buFont typeface="Arial" panose="020B0604020202020204" pitchFamily="34" charset="0"/>
              <a:buChar char="•"/>
            </a:pPr>
            <a:r>
              <a:rPr lang="en-US" sz="1800" dirty="0"/>
              <a:t>In the latest update to its World Economic Outlook, the IMF(International Monetary Fund) has projected unemployment in Pakistan at 13 percent for 2021 against 7.3 percent in 2020 and 3.9 percent in 2019. </a:t>
            </a:r>
          </a:p>
          <a:p>
            <a:pPr marL="342900" indent="-342900" algn="just">
              <a:lnSpc>
                <a:spcPct val="115000"/>
              </a:lnSpc>
              <a:spcAft>
                <a:spcPts val="2133"/>
              </a:spcAft>
              <a:buFont typeface="Arial" panose="020B0604020202020204" pitchFamily="34" charset="0"/>
              <a:buChar char="•"/>
            </a:pPr>
            <a:r>
              <a:rPr lang="en-US" sz="1800" b="0" i="0" dirty="0">
                <a:solidFill>
                  <a:schemeClr val="bg1"/>
                </a:solidFill>
                <a:effectLst/>
              </a:rPr>
              <a:t>In these desperate times, when thousands and millions of people are on the lookout for a job, it provides a perfect opportunity for online scammers to take advantage of their desperation. We see a daily rise in these fake job postings where the posting seems pretty reasonable.</a:t>
            </a:r>
            <a:endParaRPr sz="1800" dirty="0">
              <a:solidFill>
                <a:schemeClr val="bg1"/>
              </a:solidFill>
            </a:endParaRPr>
          </a:p>
        </p:txBody>
      </p:sp>
      <p:grpSp>
        <p:nvGrpSpPr>
          <p:cNvPr id="415" name="Google Shape;415;p41"/>
          <p:cNvGrpSpPr/>
          <p:nvPr/>
        </p:nvGrpSpPr>
        <p:grpSpPr>
          <a:xfrm>
            <a:off x="9813847" y="3870252"/>
            <a:ext cx="2169045" cy="3010972"/>
            <a:chOff x="1954050" y="238150"/>
            <a:chExt cx="3678050" cy="5233100"/>
          </a:xfrm>
        </p:grpSpPr>
        <p:sp>
          <p:nvSpPr>
            <p:cNvPr id="416" name="Google Shape;416;p41"/>
            <p:cNvSpPr/>
            <p:nvPr/>
          </p:nvSpPr>
          <p:spPr>
            <a:xfrm>
              <a:off x="3648566" y="4098550"/>
              <a:ext cx="1506225" cy="1372700"/>
            </a:xfrm>
            <a:custGeom>
              <a:avLst/>
              <a:gdLst/>
              <a:ahLst/>
              <a:cxnLst/>
              <a:rect l="l" t="t" r="r" b="b"/>
              <a:pathLst>
                <a:path w="60249" h="54908" extrusionOk="0">
                  <a:moveTo>
                    <a:pt x="25273" y="0"/>
                  </a:moveTo>
                  <a:lnTo>
                    <a:pt x="25875" y="4212"/>
                  </a:lnTo>
                  <a:lnTo>
                    <a:pt x="1" y="4212"/>
                  </a:lnTo>
                  <a:lnTo>
                    <a:pt x="1" y="54907"/>
                  </a:lnTo>
                  <a:lnTo>
                    <a:pt x="60248" y="54907"/>
                  </a:lnTo>
                  <a:lnTo>
                    <a:pt x="60248"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17" name="Google Shape;417;p41"/>
            <p:cNvSpPr/>
            <p:nvPr/>
          </p:nvSpPr>
          <p:spPr>
            <a:xfrm>
              <a:off x="3652025" y="1672850"/>
              <a:ext cx="1530650" cy="2636825"/>
            </a:xfrm>
            <a:custGeom>
              <a:avLst/>
              <a:gdLst/>
              <a:ahLst/>
              <a:cxnLst/>
              <a:rect l="l" t="t" r="r" b="b"/>
              <a:pathLst>
                <a:path w="61226" h="105473" extrusionOk="0">
                  <a:moveTo>
                    <a:pt x="28733" y="0"/>
                  </a:moveTo>
                  <a:cubicBezTo>
                    <a:pt x="18278" y="0"/>
                    <a:pt x="5266" y="5115"/>
                    <a:pt x="3160" y="15344"/>
                  </a:cubicBezTo>
                  <a:cubicBezTo>
                    <a:pt x="2633" y="17751"/>
                    <a:pt x="1" y="101240"/>
                    <a:pt x="1" y="101240"/>
                  </a:cubicBezTo>
                  <a:cubicBezTo>
                    <a:pt x="4841" y="104359"/>
                    <a:pt x="11920" y="105473"/>
                    <a:pt x="19562" y="105473"/>
                  </a:cubicBezTo>
                  <a:cubicBezTo>
                    <a:pt x="38641" y="105473"/>
                    <a:pt x="61226" y="98532"/>
                    <a:pt x="61226" y="98532"/>
                  </a:cubicBezTo>
                  <a:cubicBezTo>
                    <a:pt x="61226" y="98532"/>
                    <a:pt x="58744" y="19857"/>
                    <a:pt x="55735" y="13389"/>
                  </a:cubicBezTo>
                  <a:cubicBezTo>
                    <a:pt x="49643" y="0"/>
                    <a:pt x="31666" y="0"/>
                    <a:pt x="2873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18" name="Google Shape;418;p41"/>
            <p:cNvSpPr/>
            <p:nvPr/>
          </p:nvSpPr>
          <p:spPr>
            <a:xfrm>
              <a:off x="3915300" y="238150"/>
              <a:ext cx="936375" cy="931150"/>
            </a:xfrm>
            <a:custGeom>
              <a:avLst/>
              <a:gdLst/>
              <a:ahLst/>
              <a:cxnLst/>
              <a:rect l="l" t="t" r="r" b="b"/>
              <a:pathLst>
                <a:path w="37455" h="37246" extrusionOk="0">
                  <a:moveTo>
                    <a:pt x="11099" y="0"/>
                  </a:moveTo>
                  <a:cubicBezTo>
                    <a:pt x="10635" y="0"/>
                    <a:pt x="10169" y="24"/>
                    <a:pt x="9703" y="74"/>
                  </a:cubicBezTo>
                  <a:cubicBezTo>
                    <a:pt x="7597" y="300"/>
                    <a:pt x="5641" y="1503"/>
                    <a:pt x="4438" y="3233"/>
                  </a:cubicBezTo>
                  <a:cubicBezTo>
                    <a:pt x="3309" y="4963"/>
                    <a:pt x="2933" y="7521"/>
                    <a:pt x="4287" y="9175"/>
                  </a:cubicBezTo>
                  <a:cubicBezTo>
                    <a:pt x="3535" y="9175"/>
                    <a:pt x="2783" y="9476"/>
                    <a:pt x="2256" y="10078"/>
                  </a:cubicBezTo>
                  <a:cubicBezTo>
                    <a:pt x="1805" y="10604"/>
                    <a:pt x="1429" y="11281"/>
                    <a:pt x="1203" y="12033"/>
                  </a:cubicBezTo>
                  <a:cubicBezTo>
                    <a:pt x="376" y="14816"/>
                    <a:pt x="75" y="17750"/>
                    <a:pt x="150" y="20683"/>
                  </a:cubicBezTo>
                  <a:cubicBezTo>
                    <a:pt x="0" y="22263"/>
                    <a:pt x="301" y="23917"/>
                    <a:pt x="1053" y="25422"/>
                  </a:cubicBezTo>
                  <a:cubicBezTo>
                    <a:pt x="3385" y="26324"/>
                    <a:pt x="5641" y="27603"/>
                    <a:pt x="7672" y="29107"/>
                  </a:cubicBezTo>
                  <a:cubicBezTo>
                    <a:pt x="12787" y="32793"/>
                    <a:pt x="18729" y="35049"/>
                    <a:pt x="24746" y="36855"/>
                  </a:cubicBezTo>
                  <a:cubicBezTo>
                    <a:pt x="25386" y="37111"/>
                    <a:pt x="26075" y="37246"/>
                    <a:pt x="26772" y="37246"/>
                  </a:cubicBezTo>
                  <a:cubicBezTo>
                    <a:pt x="27302" y="37246"/>
                    <a:pt x="27836" y="37168"/>
                    <a:pt x="28356" y="37005"/>
                  </a:cubicBezTo>
                  <a:cubicBezTo>
                    <a:pt x="29033" y="36704"/>
                    <a:pt x="29559" y="36253"/>
                    <a:pt x="30011" y="35726"/>
                  </a:cubicBezTo>
                  <a:cubicBezTo>
                    <a:pt x="32944" y="32266"/>
                    <a:pt x="34674" y="28054"/>
                    <a:pt x="36254" y="23842"/>
                  </a:cubicBezTo>
                  <a:cubicBezTo>
                    <a:pt x="36780" y="22639"/>
                    <a:pt x="37081" y="21435"/>
                    <a:pt x="37231" y="20232"/>
                  </a:cubicBezTo>
                  <a:cubicBezTo>
                    <a:pt x="37454" y="16441"/>
                    <a:pt x="34445" y="13311"/>
                    <a:pt x="30744" y="13311"/>
                  </a:cubicBezTo>
                  <a:cubicBezTo>
                    <a:pt x="30700" y="13311"/>
                    <a:pt x="30656" y="13311"/>
                    <a:pt x="30612" y="13312"/>
                  </a:cubicBezTo>
                  <a:cubicBezTo>
                    <a:pt x="27529" y="7445"/>
                    <a:pt x="22188" y="2932"/>
                    <a:pt x="15870" y="826"/>
                  </a:cubicBezTo>
                  <a:cubicBezTo>
                    <a:pt x="14348" y="299"/>
                    <a:pt x="12733" y="0"/>
                    <a:pt x="11099" y="0"/>
                  </a:cubicBezTo>
                  <a:close/>
                </a:path>
              </a:pathLst>
            </a:custGeom>
            <a:solidFill>
              <a:srgbClr val="16171E"/>
            </a:solidFill>
            <a:ln>
              <a:noFill/>
            </a:ln>
          </p:spPr>
          <p:txBody>
            <a:bodyPr spcFirstLastPara="1" wrap="square" lIns="121900" tIns="121900" rIns="121900" bIns="121900" anchor="ctr" anchorCtr="0">
              <a:noAutofit/>
            </a:bodyPr>
            <a:lstStyle/>
            <a:p>
              <a:endParaRPr sz="2400"/>
            </a:p>
          </p:txBody>
        </p:sp>
        <p:sp>
          <p:nvSpPr>
            <p:cNvPr id="419" name="Google Shape;419;p41"/>
            <p:cNvSpPr/>
            <p:nvPr/>
          </p:nvSpPr>
          <p:spPr>
            <a:xfrm>
              <a:off x="3832550" y="524125"/>
              <a:ext cx="923300" cy="1307300"/>
            </a:xfrm>
            <a:custGeom>
              <a:avLst/>
              <a:gdLst/>
              <a:ahLst/>
              <a:cxnLst/>
              <a:rect l="l" t="t" r="r" b="b"/>
              <a:pathLst>
                <a:path w="36932" h="52292" extrusionOk="0">
                  <a:moveTo>
                    <a:pt x="17778" y="1"/>
                  </a:moveTo>
                  <a:cubicBezTo>
                    <a:pt x="11397" y="1"/>
                    <a:pt x="7056" y="4236"/>
                    <a:pt x="5792" y="7815"/>
                  </a:cubicBezTo>
                  <a:cubicBezTo>
                    <a:pt x="3536" y="14585"/>
                    <a:pt x="1" y="28951"/>
                    <a:pt x="2107" y="35043"/>
                  </a:cubicBezTo>
                  <a:cubicBezTo>
                    <a:pt x="3837" y="39932"/>
                    <a:pt x="10832" y="40459"/>
                    <a:pt x="14216" y="41361"/>
                  </a:cubicBezTo>
                  <a:lnTo>
                    <a:pt x="14367" y="41361"/>
                  </a:lnTo>
                  <a:cubicBezTo>
                    <a:pt x="14968" y="41512"/>
                    <a:pt x="15495" y="41737"/>
                    <a:pt x="15946" y="42189"/>
                  </a:cubicBezTo>
                  <a:cubicBezTo>
                    <a:pt x="16623" y="43091"/>
                    <a:pt x="16924" y="44219"/>
                    <a:pt x="16999" y="45348"/>
                  </a:cubicBezTo>
                  <a:cubicBezTo>
                    <a:pt x="17150" y="46701"/>
                    <a:pt x="16999" y="48131"/>
                    <a:pt x="16548" y="49409"/>
                  </a:cubicBezTo>
                  <a:cubicBezTo>
                    <a:pt x="16104" y="50446"/>
                    <a:pt x="20289" y="52291"/>
                    <a:pt x="24368" y="52291"/>
                  </a:cubicBezTo>
                  <a:cubicBezTo>
                    <a:pt x="26506" y="52291"/>
                    <a:pt x="28614" y="51784"/>
                    <a:pt x="30011" y="50387"/>
                  </a:cubicBezTo>
                  <a:cubicBezTo>
                    <a:pt x="30011" y="50387"/>
                    <a:pt x="32794" y="28198"/>
                    <a:pt x="34825" y="15863"/>
                  </a:cubicBezTo>
                  <a:cubicBezTo>
                    <a:pt x="36931" y="3377"/>
                    <a:pt x="27830" y="895"/>
                    <a:pt x="19180" y="68"/>
                  </a:cubicBezTo>
                  <a:cubicBezTo>
                    <a:pt x="18703" y="23"/>
                    <a:pt x="18235" y="1"/>
                    <a:pt x="17778" y="1"/>
                  </a:cubicBezTo>
                  <a:close/>
                </a:path>
              </a:pathLst>
            </a:custGeom>
            <a:solidFill>
              <a:srgbClr val="FCC59C"/>
            </a:solidFill>
            <a:ln>
              <a:noFill/>
            </a:ln>
          </p:spPr>
          <p:txBody>
            <a:bodyPr spcFirstLastPara="1" wrap="square" lIns="121900" tIns="121900" rIns="121900" bIns="121900" anchor="ctr" anchorCtr="0">
              <a:noAutofit/>
            </a:bodyPr>
            <a:lstStyle/>
            <a:p>
              <a:endParaRPr sz="2400"/>
            </a:p>
          </p:txBody>
        </p:sp>
        <p:sp>
          <p:nvSpPr>
            <p:cNvPr id="420" name="Google Shape;420;p41"/>
            <p:cNvSpPr/>
            <p:nvPr/>
          </p:nvSpPr>
          <p:spPr>
            <a:xfrm>
              <a:off x="4026225" y="493100"/>
              <a:ext cx="750925" cy="611200"/>
            </a:xfrm>
            <a:custGeom>
              <a:avLst/>
              <a:gdLst/>
              <a:ahLst/>
              <a:cxnLst/>
              <a:rect l="l" t="t" r="r" b="b"/>
              <a:pathLst>
                <a:path w="30037" h="24448" extrusionOk="0">
                  <a:moveTo>
                    <a:pt x="10533" y="0"/>
                  </a:moveTo>
                  <a:cubicBezTo>
                    <a:pt x="6725" y="0"/>
                    <a:pt x="2966" y="805"/>
                    <a:pt x="1" y="2964"/>
                  </a:cubicBezTo>
                  <a:cubicBezTo>
                    <a:pt x="1" y="2964"/>
                    <a:pt x="5867" y="11012"/>
                    <a:pt x="21211" y="11087"/>
                  </a:cubicBezTo>
                  <a:cubicBezTo>
                    <a:pt x="21211" y="11087"/>
                    <a:pt x="21287" y="23272"/>
                    <a:pt x="24897" y="24400"/>
                  </a:cubicBezTo>
                  <a:cubicBezTo>
                    <a:pt x="25006" y="24432"/>
                    <a:pt x="25114" y="24448"/>
                    <a:pt x="25220" y="24448"/>
                  </a:cubicBezTo>
                  <a:cubicBezTo>
                    <a:pt x="28600" y="24448"/>
                    <a:pt x="30036" y="8591"/>
                    <a:pt x="28432" y="5747"/>
                  </a:cubicBezTo>
                  <a:cubicBezTo>
                    <a:pt x="27299" y="3790"/>
                    <a:pt x="18799" y="0"/>
                    <a:pt x="10533" y="0"/>
                  </a:cubicBezTo>
                  <a:close/>
                </a:path>
              </a:pathLst>
            </a:custGeom>
            <a:solidFill>
              <a:srgbClr val="16171E"/>
            </a:solidFill>
            <a:ln>
              <a:noFill/>
            </a:ln>
          </p:spPr>
          <p:txBody>
            <a:bodyPr spcFirstLastPara="1" wrap="square" lIns="121900" tIns="121900" rIns="121900" bIns="121900" anchor="ctr" anchorCtr="0">
              <a:noAutofit/>
            </a:bodyPr>
            <a:lstStyle/>
            <a:p>
              <a:endParaRPr sz="2400"/>
            </a:p>
          </p:txBody>
        </p:sp>
        <p:sp>
          <p:nvSpPr>
            <p:cNvPr id="421" name="Google Shape;421;p41"/>
            <p:cNvSpPr/>
            <p:nvPr/>
          </p:nvSpPr>
          <p:spPr>
            <a:xfrm>
              <a:off x="4146575" y="853000"/>
              <a:ext cx="73350" cy="40300"/>
            </a:xfrm>
            <a:custGeom>
              <a:avLst/>
              <a:gdLst/>
              <a:ahLst/>
              <a:cxnLst/>
              <a:rect l="l" t="t" r="r" b="b"/>
              <a:pathLst>
                <a:path w="2934" h="1612" extrusionOk="0">
                  <a:moveTo>
                    <a:pt x="301" y="0"/>
                  </a:moveTo>
                  <a:cubicBezTo>
                    <a:pt x="0" y="0"/>
                    <a:pt x="0" y="527"/>
                    <a:pt x="301" y="527"/>
                  </a:cubicBezTo>
                  <a:cubicBezTo>
                    <a:pt x="371" y="521"/>
                    <a:pt x="441" y="517"/>
                    <a:pt x="511" y="517"/>
                  </a:cubicBezTo>
                  <a:cubicBezTo>
                    <a:pt x="1266" y="517"/>
                    <a:pt x="2001" y="885"/>
                    <a:pt x="2483" y="1505"/>
                  </a:cubicBezTo>
                  <a:cubicBezTo>
                    <a:pt x="2536" y="1558"/>
                    <a:pt x="2627" y="1611"/>
                    <a:pt x="2702" y="1611"/>
                  </a:cubicBezTo>
                  <a:cubicBezTo>
                    <a:pt x="2733" y="1611"/>
                    <a:pt x="2761" y="1602"/>
                    <a:pt x="2783" y="1580"/>
                  </a:cubicBezTo>
                  <a:cubicBezTo>
                    <a:pt x="2934" y="1505"/>
                    <a:pt x="2934" y="1354"/>
                    <a:pt x="2859" y="1279"/>
                  </a:cubicBezTo>
                  <a:cubicBezTo>
                    <a:pt x="2257" y="452"/>
                    <a:pt x="1279" y="0"/>
                    <a:pt x="301" y="0"/>
                  </a:cubicBezTo>
                  <a:close/>
                </a:path>
              </a:pathLst>
            </a:custGeom>
            <a:solidFill>
              <a:srgbClr val="16171E"/>
            </a:solidFill>
            <a:ln>
              <a:noFill/>
            </a:ln>
          </p:spPr>
          <p:txBody>
            <a:bodyPr spcFirstLastPara="1" wrap="square" lIns="121900" tIns="121900" rIns="121900" bIns="121900" anchor="ctr" anchorCtr="0">
              <a:noAutofit/>
            </a:bodyPr>
            <a:lstStyle/>
            <a:p>
              <a:endParaRPr sz="2400"/>
            </a:p>
          </p:txBody>
        </p:sp>
        <p:sp>
          <p:nvSpPr>
            <p:cNvPr id="422" name="Google Shape;422;p41"/>
            <p:cNvSpPr/>
            <p:nvPr/>
          </p:nvSpPr>
          <p:spPr>
            <a:xfrm>
              <a:off x="3982150" y="831925"/>
              <a:ext cx="85475" cy="25875"/>
            </a:xfrm>
            <a:custGeom>
              <a:avLst/>
              <a:gdLst/>
              <a:ahLst/>
              <a:cxnLst/>
              <a:rect l="l" t="t" r="r" b="b"/>
              <a:pathLst>
                <a:path w="3419" h="1035" extrusionOk="0">
                  <a:moveTo>
                    <a:pt x="1990" y="0"/>
                  </a:moveTo>
                  <a:cubicBezTo>
                    <a:pt x="1323" y="0"/>
                    <a:pt x="675" y="217"/>
                    <a:pt x="184" y="618"/>
                  </a:cubicBezTo>
                  <a:cubicBezTo>
                    <a:pt x="1" y="801"/>
                    <a:pt x="116" y="1034"/>
                    <a:pt x="286" y="1034"/>
                  </a:cubicBezTo>
                  <a:cubicBezTo>
                    <a:pt x="325" y="1034"/>
                    <a:pt x="368" y="1022"/>
                    <a:pt x="410" y="994"/>
                  </a:cubicBezTo>
                  <a:cubicBezTo>
                    <a:pt x="865" y="629"/>
                    <a:pt x="1459" y="431"/>
                    <a:pt x="2040" y="431"/>
                  </a:cubicBezTo>
                  <a:cubicBezTo>
                    <a:pt x="2418" y="431"/>
                    <a:pt x="2791" y="515"/>
                    <a:pt x="3118" y="693"/>
                  </a:cubicBezTo>
                  <a:cubicBezTo>
                    <a:pt x="3158" y="713"/>
                    <a:pt x="3198" y="723"/>
                    <a:pt x="3236" y="723"/>
                  </a:cubicBezTo>
                  <a:cubicBezTo>
                    <a:pt x="3338" y="723"/>
                    <a:pt x="3418" y="653"/>
                    <a:pt x="3418" y="543"/>
                  </a:cubicBezTo>
                  <a:cubicBezTo>
                    <a:pt x="3418" y="467"/>
                    <a:pt x="3418" y="317"/>
                    <a:pt x="3343" y="317"/>
                  </a:cubicBezTo>
                  <a:cubicBezTo>
                    <a:pt x="2914" y="102"/>
                    <a:pt x="2448" y="0"/>
                    <a:pt x="1990" y="0"/>
                  </a:cubicBezTo>
                  <a:close/>
                </a:path>
              </a:pathLst>
            </a:custGeom>
            <a:solidFill>
              <a:srgbClr val="16171E"/>
            </a:solidFill>
            <a:ln>
              <a:noFill/>
            </a:ln>
          </p:spPr>
          <p:txBody>
            <a:bodyPr spcFirstLastPara="1" wrap="square" lIns="121900" tIns="121900" rIns="121900" bIns="121900" anchor="ctr" anchorCtr="0">
              <a:noAutofit/>
            </a:bodyPr>
            <a:lstStyle/>
            <a:p>
              <a:endParaRPr sz="2400"/>
            </a:p>
          </p:txBody>
        </p:sp>
        <p:sp>
          <p:nvSpPr>
            <p:cNvPr id="423" name="Google Shape;423;p41"/>
            <p:cNvSpPr/>
            <p:nvPr/>
          </p:nvSpPr>
          <p:spPr>
            <a:xfrm>
              <a:off x="4064425" y="1234725"/>
              <a:ext cx="159200" cy="64525"/>
            </a:xfrm>
            <a:custGeom>
              <a:avLst/>
              <a:gdLst/>
              <a:ahLst/>
              <a:cxnLst/>
              <a:rect l="l" t="t" r="r" b="b"/>
              <a:pathLst>
                <a:path w="6368" h="2581" extrusionOk="0">
                  <a:moveTo>
                    <a:pt x="5659" y="1"/>
                  </a:moveTo>
                  <a:cubicBezTo>
                    <a:pt x="5574" y="1"/>
                    <a:pt x="5483" y="24"/>
                    <a:pt x="5392" y="75"/>
                  </a:cubicBezTo>
                  <a:cubicBezTo>
                    <a:pt x="4258" y="1010"/>
                    <a:pt x="2767" y="1530"/>
                    <a:pt x="1290" y="1530"/>
                  </a:cubicBezTo>
                  <a:cubicBezTo>
                    <a:pt x="1102" y="1530"/>
                    <a:pt x="915" y="1521"/>
                    <a:pt x="729" y="1504"/>
                  </a:cubicBezTo>
                  <a:cubicBezTo>
                    <a:pt x="706" y="1502"/>
                    <a:pt x="683" y="1501"/>
                    <a:pt x="661" y="1501"/>
                  </a:cubicBezTo>
                  <a:cubicBezTo>
                    <a:pt x="48" y="1501"/>
                    <a:pt x="0" y="2485"/>
                    <a:pt x="654" y="2557"/>
                  </a:cubicBezTo>
                  <a:cubicBezTo>
                    <a:pt x="852" y="2573"/>
                    <a:pt x="1048" y="2580"/>
                    <a:pt x="1244" y="2580"/>
                  </a:cubicBezTo>
                  <a:cubicBezTo>
                    <a:pt x="2986" y="2580"/>
                    <a:pt x="4642" y="1985"/>
                    <a:pt x="5994" y="903"/>
                  </a:cubicBezTo>
                  <a:cubicBezTo>
                    <a:pt x="6368" y="529"/>
                    <a:pt x="6071" y="1"/>
                    <a:pt x="5659" y="1"/>
                  </a:cubicBezTo>
                  <a:close/>
                </a:path>
              </a:pathLst>
            </a:custGeom>
            <a:solidFill>
              <a:srgbClr val="16171E"/>
            </a:solidFill>
            <a:ln>
              <a:noFill/>
            </a:ln>
          </p:spPr>
          <p:txBody>
            <a:bodyPr spcFirstLastPara="1" wrap="square" lIns="121900" tIns="121900" rIns="121900" bIns="121900" anchor="ctr" anchorCtr="0">
              <a:noAutofit/>
            </a:bodyPr>
            <a:lstStyle/>
            <a:p>
              <a:endParaRPr sz="2400"/>
            </a:p>
          </p:txBody>
        </p:sp>
        <p:sp>
          <p:nvSpPr>
            <p:cNvPr id="424" name="Google Shape;424;p41"/>
            <p:cNvSpPr/>
            <p:nvPr/>
          </p:nvSpPr>
          <p:spPr>
            <a:xfrm>
              <a:off x="4129075" y="946300"/>
              <a:ext cx="70175" cy="53400"/>
            </a:xfrm>
            <a:custGeom>
              <a:avLst/>
              <a:gdLst/>
              <a:ahLst/>
              <a:cxnLst/>
              <a:rect l="l" t="t" r="r" b="b"/>
              <a:pathLst>
                <a:path w="2807" h="2136" extrusionOk="0">
                  <a:moveTo>
                    <a:pt x="1548" y="1"/>
                  </a:moveTo>
                  <a:cubicBezTo>
                    <a:pt x="1269" y="1"/>
                    <a:pt x="1001" y="86"/>
                    <a:pt x="776" y="255"/>
                  </a:cubicBezTo>
                  <a:cubicBezTo>
                    <a:pt x="475" y="556"/>
                    <a:pt x="249" y="857"/>
                    <a:pt x="99" y="1233"/>
                  </a:cubicBezTo>
                  <a:cubicBezTo>
                    <a:pt x="0" y="1380"/>
                    <a:pt x="127" y="1528"/>
                    <a:pt x="248" y="1528"/>
                  </a:cubicBezTo>
                  <a:cubicBezTo>
                    <a:pt x="312" y="1528"/>
                    <a:pt x="374" y="1487"/>
                    <a:pt x="400" y="1383"/>
                  </a:cubicBezTo>
                  <a:cubicBezTo>
                    <a:pt x="597" y="1055"/>
                    <a:pt x="966" y="439"/>
                    <a:pt x="1457" y="439"/>
                  </a:cubicBezTo>
                  <a:cubicBezTo>
                    <a:pt x="1528" y="439"/>
                    <a:pt x="1602" y="452"/>
                    <a:pt x="1678" y="480"/>
                  </a:cubicBezTo>
                  <a:cubicBezTo>
                    <a:pt x="2280" y="706"/>
                    <a:pt x="2355" y="1458"/>
                    <a:pt x="2355" y="1910"/>
                  </a:cubicBezTo>
                  <a:cubicBezTo>
                    <a:pt x="2355" y="2060"/>
                    <a:pt x="2506" y="2135"/>
                    <a:pt x="2581" y="2135"/>
                  </a:cubicBezTo>
                  <a:cubicBezTo>
                    <a:pt x="2731" y="2135"/>
                    <a:pt x="2806" y="2060"/>
                    <a:pt x="2806" y="1910"/>
                  </a:cubicBezTo>
                  <a:cubicBezTo>
                    <a:pt x="2806" y="1534"/>
                    <a:pt x="2731" y="1082"/>
                    <a:pt x="2581" y="706"/>
                  </a:cubicBezTo>
                  <a:cubicBezTo>
                    <a:pt x="2430" y="405"/>
                    <a:pt x="2130" y="180"/>
                    <a:pt x="1829" y="29"/>
                  </a:cubicBezTo>
                  <a:cubicBezTo>
                    <a:pt x="1735" y="10"/>
                    <a:pt x="1641" y="1"/>
                    <a:pt x="1548" y="1"/>
                  </a:cubicBezTo>
                  <a:close/>
                </a:path>
              </a:pathLst>
            </a:custGeom>
            <a:solidFill>
              <a:srgbClr val="16171E"/>
            </a:solidFill>
            <a:ln>
              <a:noFill/>
            </a:ln>
          </p:spPr>
          <p:txBody>
            <a:bodyPr spcFirstLastPara="1" wrap="square" lIns="121900" tIns="121900" rIns="121900" bIns="121900" anchor="ctr" anchorCtr="0">
              <a:noAutofit/>
            </a:bodyPr>
            <a:lstStyle/>
            <a:p>
              <a:endParaRPr sz="2400"/>
            </a:p>
          </p:txBody>
        </p:sp>
        <p:sp>
          <p:nvSpPr>
            <p:cNvPr id="425" name="Google Shape;425;p41"/>
            <p:cNvSpPr/>
            <p:nvPr/>
          </p:nvSpPr>
          <p:spPr>
            <a:xfrm>
              <a:off x="3982200" y="928225"/>
              <a:ext cx="70375" cy="52675"/>
            </a:xfrm>
            <a:custGeom>
              <a:avLst/>
              <a:gdLst/>
              <a:ahLst/>
              <a:cxnLst/>
              <a:rect l="l" t="t" r="r" b="b"/>
              <a:pathLst>
                <a:path w="2815" h="2107" extrusionOk="0">
                  <a:moveTo>
                    <a:pt x="1464" y="0"/>
                  </a:moveTo>
                  <a:cubicBezTo>
                    <a:pt x="1219" y="0"/>
                    <a:pt x="984" y="100"/>
                    <a:pt x="784" y="301"/>
                  </a:cubicBezTo>
                  <a:cubicBezTo>
                    <a:pt x="483" y="527"/>
                    <a:pt x="257" y="827"/>
                    <a:pt x="107" y="1203"/>
                  </a:cubicBezTo>
                  <a:cubicBezTo>
                    <a:pt x="1" y="1363"/>
                    <a:pt x="158" y="1523"/>
                    <a:pt x="312" y="1523"/>
                  </a:cubicBezTo>
                  <a:cubicBezTo>
                    <a:pt x="376" y="1523"/>
                    <a:pt x="439" y="1495"/>
                    <a:pt x="483" y="1429"/>
                  </a:cubicBezTo>
                  <a:cubicBezTo>
                    <a:pt x="680" y="1035"/>
                    <a:pt x="1050" y="410"/>
                    <a:pt x="1542" y="410"/>
                  </a:cubicBezTo>
                  <a:cubicBezTo>
                    <a:pt x="1613" y="410"/>
                    <a:pt x="1686" y="423"/>
                    <a:pt x="1762" y="451"/>
                  </a:cubicBezTo>
                  <a:cubicBezTo>
                    <a:pt x="2288" y="677"/>
                    <a:pt x="2439" y="1429"/>
                    <a:pt x="2439" y="1956"/>
                  </a:cubicBezTo>
                  <a:cubicBezTo>
                    <a:pt x="2439" y="2031"/>
                    <a:pt x="2514" y="2106"/>
                    <a:pt x="2664" y="2106"/>
                  </a:cubicBezTo>
                  <a:cubicBezTo>
                    <a:pt x="2740" y="2106"/>
                    <a:pt x="2815" y="2031"/>
                    <a:pt x="2815" y="1956"/>
                  </a:cubicBezTo>
                  <a:cubicBezTo>
                    <a:pt x="2815" y="1504"/>
                    <a:pt x="2740" y="1128"/>
                    <a:pt x="2589" y="752"/>
                  </a:cubicBezTo>
                  <a:cubicBezTo>
                    <a:pt x="2439" y="376"/>
                    <a:pt x="2138" y="150"/>
                    <a:pt x="1837" y="75"/>
                  </a:cubicBezTo>
                  <a:cubicBezTo>
                    <a:pt x="1712" y="25"/>
                    <a:pt x="1586" y="0"/>
                    <a:pt x="1464" y="0"/>
                  </a:cubicBezTo>
                  <a:close/>
                </a:path>
              </a:pathLst>
            </a:custGeom>
            <a:solidFill>
              <a:srgbClr val="16171E"/>
            </a:solidFill>
            <a:ln>
              <a:noFill/>
            </a:ln>
          </p:spPr>
          <p:txBody>
            <a:bodyPr spcFirstLastPara="1" wrap="square" lIns="121900" tIns="121900" rIns="121900" bIns="121900" anchor="ctr" anchorCtr="0">
              <a:noAutofit/>
            </a:bodyPr>
            <a:lstStyle/>
            <a:p>
              <a:endParaRPr sz="2400"/>
            </a:p>
          </p:txBody>
        </p:sp>
        <p:sp>
          <p:nvSpPr>
            <p:cNvPr id="426" name="Google Shape;426;p41"/>
            <p:cNvSpPr/>
            <p:nvPr/>
          </p:nvSpPr>
          <p:spPr>
            <a:xfrm>
              <a:off x="4522650" y="1030275"/>
              <a:ext cx="285850" cy="291025"/>
            </a:xfrm>
            <a:custGeom>
              <a:avLst/>
              <a:gdLst/>
              <a:ahLst/>
              <a:cxnLst/>
              <a:rect l="l" t="t" r="r" b="b"/>
              <a:pathLst>
                <a:path w="11434" h="11641" extrusionOk="0">
                  <a:moveTo>
                    <a:pt x="7533" y="0"/>
                  </a:moveTo>
                  <a:cubicBezTo>
                    <a:pt x="6435" y="0"/>
                    <a:pt x="5327" y="353"/>
                    <a:pt x="4438" y="1033"/>
                  </a:cubicBezTo>
                  <a:cubicBezTo>
                    <a:pt x="3536" y="1559"/>
                    <a:pt x="2859" y="2387"/>
                    <a:pt x="2257" y="3214"/>
                  </a:cubicBezTo>
                  <a:cubicBezTo>
                    <a:pt x="828" y="5546"/>
                    <a:pt x="0" y="9231"/>
                    <a:pt x="2708" y="11036"/>
                  </a:cubicBezTo>
                  <a:cubicBezTo>
                    <a:pt x="3320" y="11460"/>
                    <a:pt x="3990" y="11640"/>
                    <a:pt x="4669" y="11640"/>
                  </a:cubicBezTo>
                  <a:cubicBezTo>
                    <a:pt x="6160" y="11640"/>
                    <a:pt x="7692" y="10768"/>
                    <a:pt x="8725" y="9682"/>
                  </a:cubicBezTo>
                  <a:cubicBezTo>
                    <a:pt x="9478" y="8855"/>
                    <a:pt x="10079" y="7877"/>
                    <a:pt x="10606" y="6899"/>
                  </a:cubicBezTo>
                  <a:cubicBezTo>
                    <a:pt x="11057" y="5922"/>
                    <a:pt x="11358" y="4869"/>
                    <a:pt x="11433" y="3816"/>
                  </a:cubicBezTo>
                  <a:cubicBezTo>
                    <a:pt x="11433" y="2161"/>
                    <a:pt x="10455" y="732"/>
                    <a:pt x="8951" y="205"/>
                  </a:cubicBezTo>
                  <a:cubicBezTo>
                    <a:pt x="8493" y="68"/>
                    <a:pt x="8014" y="0"/>
                    <a:pt x="7533" y="0"/>
                  </a:cubicBezTo>
                  <a:close/>
                </a:path>
              </a:pathLst>
            </a:custGeom>
            <a:solidFill>
              <a:srgbClr val="FCC59C"/>
            </a:solidFill>
            <a:ln>
              <a:noFill/>
            </a:ln>
          </p:spPr>
          <p:txBody>
            <a:bodyPr spcFirstLastPara="1" wrap="square" lIns="121900" tIns="121900" rIns="121900" bIns="121900" anchor="ctr" anchorCtr="0">
              <a:noAutofit/>
            </a:bodyPr>
            <a:lstStyle/>
            <a:p>
              <a:endParaRPr sz="2400"/>
            </a:p>
          </p:txBody>
        </p:sp>
        <p:sp>
          <p:nvSpPr>
            <p:cNvPr id="427" name="Google Shape;427;p41"/>
            <p:cNvSpPr/>
            <p:nvPr/>
          </p:nvSpPr>
          <p:spPr>
            <a:xfrm>
              <a:off x="1954050" y="1293800"/>
              <a:ext cx="524650" cy="719425"/>
            </a:xfrm>
            <a:custGeom>
              <a:avLst/>
              <a:gdLst/>
              <a:ahLst/>
              <a:cxnLst/>
              <a:rect l="l" t="t" r="r" b="b"/>
              <a:pathLst>
                <a:path w="20986" h="28777" extrusionOk="0">
                  <a:moveTo>
                    <a:pt x="2099" y="1"/>
                  </a:moveTo>
                  <a:cubicBezTo>
                    <a:pt x="1958" y="1"/>
                    <a:pt x="1834" y="39"/>
                    <a:pt x="1731" y="119"/>
                  </a:cubicBezTo>
                  <a:cubicBezTo>
                    <a:pt x="1" y="1473"/>
                    <a:pt x="6845" y="12755"/>
                    <a:pt x="6845" y="12755"/>
                  </a:cubicBezTo>
                  <a:cubicBezTo>
                    <a:pt x="6845" y="12755"/>
                    <a:pt x="2859" y="19149"/>
                    <a:pt x="2483" y="20803"/>
                  </a:cubicBezTo>
                  <a:cubicBezTo>
                    <a:pt x="2182" y="22383"/>
                    <a:pt x="9779" y="28776"/>
                    <a:pt x="9779" y="28776"/>
                  </a:cubicBezTo>
                  <a:lnTo>
                    <a:pt x="20986" y="23586"/>
                  </a:lnTo>
                  <a:cubicBezTo>
                    <a:pt x="20986" y="23586"/>
                    <a:pt x="17902" y="6588"/>
                    <a:pt x="15721" y="6513"/>
                  </a:cubicBezTo>
                  <a:cubicBezTo>
                    <a:pt x="15711" y="6512"/>
                    <a:pt x="15702" y="6512"/>
                    <a:pt x="15693" y="6512"/>
                  </a:cubicBezTo>
                  <a:cubicBezTo>
                    <a:pt x="14059" y="6512"/>
                    <a:pt x="13465" y="13057"/>
                    <a:pt x="13540" y="13132"/>
                  </a:cubicBezTo>
                  <a:cubicBezTo>
                    <a:pt x="13540" y="13132"/>
                    <a:pt x="13540" y="13133"/>
                    <a:pt x="13540" y="13133"/>
                  </a:cubicBezTo>
                  <a:cubicBezTo>
                    <a:pt x="13516" y="13133"/>
                    <a:pt x="4724" y="1"/>
                    <a:pt x="2099" y="1"/>
                  </a:cubicBezTo>
                  <a:close/>
                </a:path>
              </a:pathLst>
            </a:custGeom>
            <a:solidFill>
              <a:srgbClr val="FCC59C"/>
            </a:solidFill>
            <a:ln>
              <a:noFill/>
            </a:ln>
          </p:spPr>
          <p:txBody>
            <a:bodyPr spcFirstLastPara="1" wrap="square" lIns="121900" tIns="121900" rIns="121900" bIns="121900" anchor="ctr" anchorCtr="0">
              <a:noAutofit/>
            </a:bodyPr>
            <a:lstStyle/>
            <a:p>
              <a:endParaRPr sz="2400"/>
            </a:p>
          </p:txBody>
        </p:sp>
        <p:sp>
          <p:nvSpPr>
            <p:cNvPr id="428" name="Google Shape;428;p41"/>
            <p:cNvSpPr/>
            <p:nvPr/>
          </p:nvSpPr>
          <p:spPr>
            <a:xfrm>
              <a:off x="2174075" y="1751825"/>
              <a:ext cx="1696100" cy="1426450"/>
            </a:xfrm>
            <a:custGeom>
              <a:avLst/>
              <a:gdLst/>
              <a:ahLst/>
              <a:cxnLst/>
              <a:rect l="l" t="t" r="r" b="b"/>
              <a:pathLst>
                <a:path w="67844" h="57058" extrusionOk="0">
                  <a:moveTo>
                    <a:pt x="12185" y="0"/>
                  </a:moveTo>
                  <a:cubicBezTo>
                    <a:pt x="12185" y="0"/>
                    <a:pt x="1203" y="5190"/>
                    <a:pt x="0" y="11884"/>
                  </a:cubicBezTo>
                  <a:cubicBezTo>
                    <a:pt x="0" y="11884"/>
                    <a:pt x="27679" y="55885"/>
                    <a:pt x="36479" y="57014"/>
                  </a:cubicBezTo>
                  <a:cubicBezTo>
                    <a:pt x="36712" y="57043"/>
                    <a:pt x="36964" y="57058"/>
                    <a:pt x="37233" y="57058"/>
                  </a:cubicBezTo>
                  <a:cubicBezTo>
                    <a:pt x="45125" y="57058"/>
                    <a:pt x="67844" y="44678"/>
                    <a:pt x="67844" y="44678"/>
                  </a:cubicBezTo>
                  <a:lnTo>
                    <a:pt x="66791" y="4363"/>
                  </a:lnTo>
                  <a:cubicBezTo>
                    <a:pt x="57239" y="13464"/>
                    <a:pt x="40767" y="31666"/>
                    <a:pt x="39488" y="31666"/>
                  </a:cubicBezTo>
                  <a:cubicBezTo>
                    <a:pt x="38360" y="31666"/>
                    <a:pt x="12185" y="0"/>
                    <a:pt x="12185" y="0"/>
                  </a:cubicBezTo>
                  <a:close/>
                </a:path>
              </a:pathLst>
            </a:custGeom>
            <a:solidFill>
              <a:srgbClr val="EEF0F2"/>
            </a:solidFill>
            <a:ln>
              <a:noFill/>
            </a:ln>
          </p:spPr>
          <p:txBody>
            <a:bodyPr spcFirstLastPara="1" wrap="square" lIns="121900" tIns="121900" rIns="121900" bIns="121900" anchor="ctr" anchorCtr="0">
              <a:noAutofit/>
            </a:bodyPr>
            <a:lstStyle/>
            <a:p>
              <a:endParaRPr sz="2400"/>
            </a:p>
          </p:txBody>
        </p:sp>
        <p:sp>
          <p:nvSpPr>
            <p:cNvPr id="429" name="Google Shape;429;p41"/>
            <p:cNvSpPr/>
            <p:nvPr/>
          </p:nvSpPr>
          <p:spPr>
            <a:xfrm>
              <a:off x="4353425" y="1830800"/>
              <a:ext cx="169250" cy="148575"/>
            </a:xfrm>
            <a:custGeom>
              <a:avLst/>
              <a:gdLst/>
              <a:ahLst/>
              <a:cxnLst/>
              <a:rect l="l" t="t" r="r" b="b"/>
              <a:pathLst>
                <a:path w="6770" h="5943" extrusionOk="0">
                  <a:moveTo>
                    <a:pt x="3310" y="0"/>
                  </a:moveTo>
                  <a:lnTo>
                    <a:pt x="0" y="2332"/>
                  </a:lnTo>
                  <a:lnTo>
                    <a:pt x="3310" y="5942"/>
                  </a:lnTo>
                  <a:lnTo>
                    <a:pt x="6769" y="2483"/>
                  </a:lnTo>
                  <a:lnTo>
                    <a:pt x="3310"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430" name="Google Shape;430;p41"/>
            <p:cNvSpPr/>
            <p:nvPr/>
          </p:nvSpPr>
          <p:spPr>
            <a:xfrm>
              <a:off x="4280075" y="1915425"/>
              <a:ext cx="274575" cy="1265525"/>
            </a:xfrm>
            <a:custGeom>
              <a:avLst/>
              <a:gdLst/>
              <a:ahLst/>
              <a:cxnLst/>
              <a:rect l="l" t="t" r="r" b="b"/>
              <a:pathLst>
                <a:path w="10983" h="50621" extrusionOk="0">
                  <a:moveTo>
                    <a:pt x="5191" y="0"/>
                  </a:moveTo>
                  <a:lnTo>
                    <a:pt x="1" y="43023"/>
                  </a:lnTo>
                  <a:lnTo>
                    <a:pt x="5341" y="50620"/>
                  </a:lnTo>
                  <a:lnTo>
                    <a:pt x="10982" y="43249"/>
                  </a:lnTo>
                  <a:lnTo>
                    <a:pt x="7597"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431" name="Google Shape;431;p41"/>
            <p:cNvSpPr/>
            <p:nvPr/>
          </p:nvSpPr>
          <p:spPr>
            <a:xfrm>
              <a:off x="4436150" y="1697300"/>
              <a:ext cx="823625" cy="3465775"/>
            </a:xfrm>
            <a:custGeom>
              <a:avLst/>
              <a:gdLst/>
              <a:ahLst/>
              <a:cxnLst/>
              <a:rect l="l" t="t" r="r" b="b"/>
              <a:pathLst>
                <a:path w="32945" h="138631" extrusionOk="0">
                  <a:moveTo>
                    <a:pt x="6770" y="0"/>
                  </a:moveTo>
                  <a:lnTo>
                    <a:pt x="1" y="52726"/>
                  </a:lnTo>
                  <a:lnTo>
                    <a:pt x="2257" y="138622"/>
                  </a:lnTo>
                  <a:cubicBezTo>
                    <a:pt x="2257" y="138622"/>
                    <a:pt x="2772" y="138631"/>
                    <a:pt x="3674" y="138631"/>
                  </a:cubicBezTo>
                  <a:cubicBezTo>
                    <a:pt x="8725" y="138631"/>
                    <a:pt x="25925" y="138360"/>
                    <a:pt x="32945" y="134786"/>
                  </a:cubicBezTo>
                  <a:lnTo>
                    <a:pt x="29861" y="57615"/>
                  </a:lnTo>
                  <a:lnTo>
                    <a:pt x="22941" y="8725"/>
                  </a:lnTo>
                  <a:cubicBezTo>
                    <a:pt x="22941" y="8725"/>
                    <a:pt x="17751" y="2257"/>
                    <a:pt x="6770" y="0"/>
                  </a:cubicBezTo>
                  <a:close/>
                </a:path>
              </a:pathLst>
            </a:custGeom>
            <a:solidFill>
              <a:srgbClr val="EEF0F2"/>
            </a:solidFill>
            <a:ln>
              <a:noFill/>
            </a:ln>
          </p:spPr>
          <p:txBody>
            <a:bodyPr spcFirstLastPara="1" wrap="square" lIns="121900" tIns="121900" rIns="121900" bIns="121900" anchor="ctr" anchorCtr="0">
              <a:noAutofit/>
            </a:bodyPr>
            <a:lstStyle/>
            <a:p>
              <a:endParaRPr sz="2400"/>
            </a:p>
          </p:txBody>
        </p:sp>
        <p:sp>
          <p:nvSpPr>
            <p:cNvPr id="432" name="Google Shape;432;p41"/>
            <p:cNvSpPr/>
            <p:nvPr/>
          </p:nvSpPr>
          <p:spPr>
            <a:xfrm>
              <a:off x="3582475" y="1682250"/>
              <a:ext cx="816100" cy="3477200"/>
            </a:xfrm>
            <a:custGeom>
              <a:avLst/>
              <a:gdLst/>
              <a:ahLst/>
              <a:cxnLst/>
              <a:rect l="l" t="t" r="r" b="b"/>
              <a:pathLst>
                <a:path w="32644" h="139088" extrusionOk="0">
                  <a:moveTo>
                    <a:pt x="27002" y="0"/>
                  </a:moveTo>
                  <a:cubicBezTo>
                    <a:pt x="14140" y="602"/>
                    <a:pt x="5942" y="11659"/>
                    <a:pt x="5942" y="11659"/>
                  </a:cubicBezTo>
                  <a:lnTo>
                    <a:pt x="0" y="132906"/>
                  </a:lnTo>
                  <a:cubicBezTo>
                    <a:pt x="10409" y="138654"/>
                    <a:pt x="23855" y="139087"/>
                    <a:pt x="27677" y="139087"/>
                  </a:cubicBezTo>
                  <a:cubicBezTo>
                    <a:pt x="28357" y="139087"/>
                    <a:pt x="28732" y="139074"/>
                    <a:pt x="28732" y="139074"/>
                  </a:cubicBezTo>
                  <a:lnTo>
                    <a:pt x="32643" y="53328"/>
                  </a:lnTo>
                  <a:lnTo>
                    <a:pt x="27002" y="0"/>
                  </a:lnTo>
                  <a:close/>
                </a:path>
              </a:pathLst>
            </a:custGeom>
            <a:solidFill>
              <a:srgbClr val="EEF0F2"/>
            </a:solidFill>
            <a:ln>
              <a:noFill/>
            </a:ln>
          </p:spPr>
          <p:txBody>
            <a:bodyPr spcFirstLastPara="1" wrap="square" lIns="121900" tIns="121900" rIns="121900" bIns="121900" anchor="ctr" anchorCtr="0">
              <a:noAutofit/>
            </a:bodyPr>
            <a:lstStyle/>
            <a:p>
              <a:endParaRPr sz="2400"/>
            </a:p>
          </p:txBody>
        </p:sp>
        <p:sp>
          <p:nvSpPr>
            <p:cNvPr id="433" name="Google Shape;433;p41"/>
            <p:cNvSpPr/>
            <p:nvPr/>
          </p:nvSpPr>
          <p:spPr>
            <a:xfrm>
              <a:off x="4436150" y="1655925"/>
              <a:ext cx="223800" cy="323450"/>
            </a:xfrm>
            <a:custGeom>
              <a:avLst/>
              <a:gdLst/>
              <a:ahLst/>
              <a:cxnLst/>
              <a:rect l="l" t="t" r="r" b="b"/>
              <a:pathLst>
                <a:path w="8952" h="12938" extrusionOk="0">
                  <a:moveTo>
                    <a:pt x="6544" y="0"/>
                  </a:moveTo>
                  <a:lnTo>
                    <a:pt x="1" y="6995"/>
                  </a:lnTo>
                  <a:lnTo>
                    <a:pt x="6469" y="12937"/>
                  </a:lnTo>
                  <a:lnTo>
                    <a:pt x="8951" y="2031"/>
                  </a:lnTo>
                  <a:lnTo>
                    <a:pt x="6544" y="0"/>
                  </a:lnTo>
                  <a:close/>
                </a:path>
              </a:pathLst>
            </a:custGeom>
            <a:solidFill>
              <a:srgbClr val="A1B8BF"/>
            </a:solidFill>
            <a:ln>
              <a:noFill/>
            </a:ln>
          </p:spPr>
          <p:txBody>
            <a:bodyPr spcFirstLastPara="1" wrap="square" lIns="121900" tIns="121900" rIns="121900" bIns="121900" anchor="ctr" anchorCtr="0">
              <a:noAutofit/>
            </a:bodyPr>
            <a:lstStyle/>
            <a:p>
              <a:endParaRPr sz="2400"/>
            </a:p>
          </p:txBody>
        </p:sp>
        <p:sp>
          <p:nvSpPr>
            <p:cNvPr id="434" name="Google Shape;434;p41"/>
            <p:cNvSpPr/>
            <p:nvPr/>
          </p:nvSpPr>
          <p:spPr>
            <a:xfrm>
              <a:off x="4197350" y="1650275"/>
              <a:ext cx="238825" cy="336625"/>
            </a:xfrm>
            <a:custGeom>
              <a:avLst/>
              <a:gdLst/>
              <a:ahLst/>
              <a:cxnLst/>
              <a:rect l="l" t="t" r="r" b="b"/>
              <a:pathLst>
                <a:path w="9553" h="13465" extrusionOk="0">
                  <a:moveTo>
                    <a:pt x="2332" y="1"/>
                  </a:moveTo>
                  <a:lnTo>
                    <a:pt x="0" y="1580"/>
                  </a:lnTo>
                  <a:lnTo>
                    <a:pt x="3310" y="13464"/>
                  </a:lnTo>
                  <a:lnTo>
                    <a:pt x="9553" y="7221"/>
                  </a:lnTo>
                  <a:lnTo>
                    <a:pt x="2332" y="1"/>
                  </a:lnTo>
                  <a:close/>
                </a:path>
              </a:pathLst>
            </a:custGeom>
            <a:solidFill>
              <a:srgbClr val="A1B8BF"/>
            </a:solidFill>
            <a:ln>
              <a:noFill/>
            </a:ln>
          </p:spPr>
          <p:txBody>
            <a:bodyPr spcFirstLastPara="1" wrap="square" lIns="121900" tIns="121900" rIns="121900" bIns="121900" anchor="ctr" anchorCtr="0">
              <a:noAutofit/>
            </a:bodyPr>
            <a:lstStyle/>
            <a:p>
              <a:endParaRPr sz="2400"/>
            </a:p>
          </p:txBody>
        </p:sp>
        <p:sp>
          <p:nvSpPr>
            <p:cNvPr id="435" name="Google Shape;435;p41"/>
            <p:cNvSpPr/>
            <p:nvPr/>
          </p:nvSpPr>
          <p:spPr>
            <a:xfrm>
              <a:off x="4744525" y="1864650"/>
              <a:ext cx="887575" cy="2000750"/>
            </a:xfrm>
            <a:custGeom>
              <a:avLst/>
              <a:gdLst/>
              <a:ahLst/>
              <a:cxnLst/>
              <a:rect l="l" t="t" r="r" b="b"/>
              <a:pathLst>
                <a:path w="35503" h="80030" extrusionOk="0">
                  <a:moveTo>
                    <a:pt x="8350" y="0"/>
                  </a:moveTo>
                  <a:lnTo>
                    <a:pt x="8350" y="0"/>
                  </a:lnTo>
                  <a:cubicBezTo>
                    <a:pt x="8350" y="1"/>
                    <a:pt x="7673" y="17225"/>
                    <a:pt x="9327" y="27303"/>
                  </a:cubicBezTo>
                  <a:cubicBezTo>
                    <a:pt x="9327" y="27303"/>
                    <a:pt x="15946" y="36480"/>
                    <a:pt x="15946" y="36856"/>
                  </a:cubicBezTo>
                  <a:cubicBezTo>
                    <a:pt x="15946" y="37909"/>
                    <a:pt x="1" y="74539"/>
                    <a:pt x="1" y="74539"/>
                  </a:cubicBezTo>
                  <a:lnTo>
                    <a:pt x="11509" y="80029"/>
                  </a:lnTo>
                  <a:cubicBezTo>
                    <a:pt x="11509" y="80029"/>
                    <a:pt x="35502" y="50996"/>
                    <a:pt x="35051" y="39338"/>
                  </a:cubicBezTo>
                  <a:cubicBezTo>
                    <a:pt x="34374" y="21813"/>
                    <a:pt x="8350" y="1"/>
                    <a:pt x="8350" y="0"/>
                  </a:cubicBezTo>
                  <a:close/>
                </a:path>
              </a:pathLst>
            </a:custGeom>
            <a:solidFill>
              <a:srgbClr val="EEF0F2"/>
            </a:solidFill>
            <a:ln>
              <a:noFill/>
            </a:ln>
          </p:spPr>
          <p:txBody>
            <a:bodyPr spcFirstLastPara="1" wrap="square" lIns="121900" tIns="121900" rIns="121900" bIns="121900" anchor="ctr" anchorCtr="0">
              <a:noAutofit/>
            </a:bodyPr>
            <a:lstStyle/>
            <a:p>
              <a:endParaRPr sz="2400"/>
            </a:p>
          </p:txBody>
        </p:sp>
      </p:grpSp>
      <p:sp>
        <p:nvSpPr>
          <p:cNvPr id="436" name="Google Shape;436;p41"/>
          <p:cNvSpPr txBox="1">
            <a:spLocks noGrp="1"/>
          </p:cNvSpPr>
          <p:nvPr>
            <p:ph type="title"/>
          </p:nvPr>
        </p:nvSpPr>
        <p:spPr>
          <a:xfrm>
            <a:off x="289349" y="180750"/>
            <a:ext cx="4729600" cy="860000"/>
          </a:xfrm>
          <a:prstGeom prst="rect">
            <a:avLst/>
          </a:prstGeom>
        </p:spPr>
        <p:txBody>
          <a:bodyPr spcFirstLastPara="1" wrap="square" lIns="121900" tIns="121900" rIns="121900" bIns="121900" anchor="ctr" anchorCtr="0">
            <a:noAutofit/>
          </a:bodyPr>
          <a:lstStyle/>
          <a:p>
            <a:r>
              <a:rPr lang="en" sz="4800" dirty="0"/>
              <a:t>Intoducation</a:t>
            </a:r>
            <a:endParaRPr sz="48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4">
                                            <p:txEl>
                                              <p:pRg st="0" end="0"/>
                                            </p:txEl>
                                          </p:spTgt>
                                        </p:tgtEl>
                                        <p:attrNameLst>
                                          <p:attrName>style.visibility</p:attrName>
                                        </p:attrNameLst>
                                      </p:cBhvr>
                                      <p:to>
                                        <p:strVal val="visible"/>
                                      </p:to>
                                    </p:set>
                                    <p:anim calcmode="lin" valueType="num">
                                      <p:cBhvr additive="base">
                                        <p:cTn id="7" dur="500" fill="hold"/>
                                        <p:tgtEl>
                                          <p:spTgt spid="4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4">
                                            <p:txEl>
                                              <p:pRg st="1" end="1"/>
                                            </p:txEl>
                                          </p:spTgt>
                                        </p:tgtEl>
                                        <p:attrNameLst>
                                          <p:attrName>style.visibility</p:attrName>
                                        </p:attrNameLst>
                                      </p:cBhvr>
                                      <p:to>
                                        <p:strVal val="visible"/>
                                      </p:to>
                                    </p:set>
                                    <p:anim calcmode="lin" valueType="num">
                                      <p:cBhvr additive="base">
                                        <p:cTn id="13" dur="500" fill="hold"/>
                                        <p:tgtEl>
                                          <p:spTgt spid="4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4">
                                            <p:txEl>
                                              <p:pRg st="2" end="2"/>
                                            </p:txEl>
                                          </p:spTgt>
                                        </p:tgtEl>
                                        <p:attrNameLst>
                                          <p:attrName>style.visibility</p:attrName>
                                        </p:attrNameLst>
                                      </p:cBhvr>
                                      <p:to>
                                        <p:strVal val="visible"/>
                                      </p:to>
                                    </p:set>
                                    <p:anim calcmode="lin" valueType="num">
                                      <p:cBhvr additive="base">
                                        <p:cTn id="19" dur="500" fill="hold"/>
                                        <p:tgtEl>
                                          <p:spTgt spid="4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Enterprise Resource Planning (ERP) Organizational Change Success: Executive  Leadership Styles | Nestell &amp;amp; Associates">
            <a:extLst>
              <a:ext uri="{FF2B5EF4-FFF2-40B4-BE49-F238E27FC236}">
                <a16:creationId xmlns:a16="http://schemas.microsoft.com/office/drawing/2014/main" id="{35854974-E9F9-4FFA-BB26-6C05CCE63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5" y="0"/>
            <a:ext cx="1218684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6410DBC-AE78-40F9-BE57-04AF4FF80783}"/>
              </a:ext>
            </a:extLst>
          </p:cNvPr>
          <p:cNvSpPr/>
          <p:nvPr/>
        </p:nvSpPr>
        <p:spPr>
          <a:xfrm>
            <a:off x="63795" y="1403496"/>
            <a:ext cx="3997844" cy="10313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latin typeface="+mj-lt"/>
              </a:rPr>
              <a:t>Why I chose this project?</a:t>
            </a:r>
          </a:p>
        </p:txBody>
      </p:sp>
      <p:sp>
        <p:nvSpPr>
          <p:cNvPr id="6" name="Rectangle 5">
            <a:extLst>
              <a:ext uri="{FF2B5EF4-FFF2-40B4-BE49-F238E27FC236}">
                <a16:creationId xmlns:a16="http://schemas.microsoft.com/office/drawing/2014/main" id="{B1133C69-5A5C-46C8-B72D-2F546EC0D542}"/>
              </a:ext>
            </a:extLst>
          </p:cNvPr>
          <p:cNvSpPr/>
          <p:nvPr/>
        </p:nvSpPr>
        <p:spPr>
          <a:xfrm>
            <a:off x="131125" y="3416576"/>
            <a:ext cx="5195784" cy="12298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a:latin typeface="+mj-lt"/>
              </a:rPr>
              <a:t>Community Service</a:t>
            </a:r>
          </a:p>
          <a:p>
            <a:pPr marL="342900" indent="-342900">
              <a:buFont typeface="Arial" panose="020B0604020202020204" pitchFamily="34" charset="0"/>
              <a:buChar char="•"/>
            </a:pPr>
            <a:r>
              <a:rPr lang="en-US" sz="2000" dirty="0">
                <a:latin typeface="+mj-lt"/>
              </a:rPr>
              <a:t>Protect Females From Harassment</a:t>
            </a:r>
          </a:p>
        </p:txBody>
      </p:sp>
    </p:spTree>
    <p:extLst>
      <p:ext uri="{BB962C8B-B14F-4D97-AF65-F5344CB8AC3E}">
        <p14:creationId xmlns:p14="http://schemas.microsoft.com/office/powerpoint/2010/main" val="362193094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op 10 Job Scam Warning Signs">
            <a:extLst>
              <a:ext uri="{FF2B5EF4-FFF2-40B4-BE49-F238E27FC236}">
                <a16:creationId xmlns:a16="http://schemas.microsoft.com/office/drawing/2014/main" id="{16E07863-8E48-4653-96A0-39FB568B9F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88825" cy="7155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16555"/>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ding Deep Learning For Beginners | by Kamil Krzyk | Towards Data Science">
            <a:extLst>
              <a:ext uri="{FF2B5EF4-FFF2-40B4-BE49-F238E27FC236}">
                <a16:creationId xmlns:a16="http://schemas.microsoft.com/office/drawing/2014/main" id="{F102C1D1-A92C-4D05-9237-F5AEA1E18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0"/>
            <a:ext cx="101250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88725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7DFE8D0-ECF9-41FB-B7B9-FB5C1A7B7E6E}"/>
              </a:ext>
            </a:extLst>
          </p:cNvPr>
          <p:cNvSpPr/>
          <p:nvPr/>
        </p:nvSpPr>
        <p:spPr>
          <a:xfrm>
            <a:off x="257175" y="245269"/>
            <a:ext cx="11677650" cy="6367462"/>
          </a:xfrm>
          <a:prstGeom prst="roundRect">
            <a:avLst>
              <a:gd name="adj" fmla="val 1203"/>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10">
            <a:extLst>
              <a:ext uri="{FF2B5EF4-FFF2-40B4-BE49-F238E27FC236}">
                <a16:creationId xmlns:a16="http://schemas.microsoft.com/office/drawing/2014/main" id="{CCFF808D-EDF7-432E-A2FB-2D2699968C69}"/>
              </a:ext>
            </a:extLst>
          </p:cNvPr>
          <p:cNvSpPr txBox="1">
            <a:spLocks/>
          </p:cNvSpPr>
          <p:nvPr/>
        </p:nvSpPr>
        <p:spPr>
          <a:xfrm>
            <a:off x="257175" y="32841"/>
            <a:ext cx="5381354" cy="900192"/>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indent="0" algn="just">
              <a:lnSpc>
                <a:spcPct val="150000"/>
              </a:lnSpc>
              <a:spcBef>
                <a:spcPts val="0"/>
              </a:spcBef>
              <a:spcAft>
                <a:spcPts val="0"/>
              </a:spcAft>
              <a:buNone/>
            </a:pPr>
            <a:r>
              <a:rPr lang="en-US" sz="4800" b="1" dirty="0">
                <a:solidFill>
                  <a:schemeClr val="bg1"/>
                </a:solidFill>
                <a:effectLst/>
                <a:latin typeface="+mj-lt"/>
                <a:ea typeface="SimSun" panose="02010600030101010101" pitchFamily="2" charset="-122"/>
              </a:rPr>
              <a:t>Literature review:</a:t>
            </a:r>
          </a:p>
        </p:txBody>
      </p:sp>
      <p:graphicFrame>
        <p:nvGraphicFramePr>
          <p:cNvPr id="4" name="Table 4">
            <a:extLst>
              <a:ext uri="{FF2B5EF4-FFF2-40B4-BE49-F238E27FC236}">
                <a16:creationId xmlns:a16="http://schemas.microsoft.com/office/drawing/2014/main" id="{D0A3BB9E-1857-45F0-AE2F-4F41FEEF3247}"/>
              </a:ext>
            </a:extLst>
          </p:cNvPr>
          <p:cNvGraphicFramePr>
            <a:graphicFrameLocks noGrp="1"/>
          </p:cNvGraphicFramePr>
          <p:nvPr>
            <p:extLst>
              <p:ext uri="{D42A27DB-BD31-4B8C-83A1-F6EECF244321}">
                <p14:modId xmlns:p14="http://schemas.microsoft.com/office/powerpoint/2010/main" val="921558235"/>
              </p:ext>
            </p:extLst>
          </p:nvPr>
        </p:nvGraphicFramePr>
        <p:xfrm>
          <a:off x="2679160" y="967561"/>
          <a:ext cx="9223765" cy="5709684"/>
        </p:xfrm>
        <a:graphic>
          <a:graphicData uri="http://schemas.openxmlformats.org/drawingml/2006/table">
            <a:tbl>
              <a:tblPr firstRow="1" bandRow="1">
                <a:tableStyleId>{5C22544A-7EE6-4342-B048-85BDC9FD1C3A}</a:tableStyleId>
              </a:tblPr>
              <a:tblGrid>
                <a:gridCol w="603573">
                  <a:extLst>
                    <a:ext uri="{9D8B030D-6E8A-4147-A177-3AD203B41FA5}">
                      <a16:colId xmlns:a16="http://schemas.microsoft.com/office/drawing/2014/main" val="3815198039"/>
                    </a:ext>
                  </a:extLst>
                </a:gridCol>
                <a:gridCol w="3085933">
                  <a:extLst>
                    <a:ext uri="{9D8B030D-6E8A-4147-A177-3AD203B41FA5}">
                      <a16:colId xmlns:a16="http://schemas.microsoft.com/office/drawing/2014/main" val="2704234349"/>
                    </a:ext>
                  </a:extLst>
                </a:gridCol>
                <a:gridCol w="1844753">
                  <a:extLst>
                    <a:ext uri="{9D8B030D-6E8A-4147-A177-3AD203B41FA5}">
                      <a16:colId xmlns:a16="http://schemas.microsoft.com/office/drawing/2014/main" val="3776828923"/>
                    </a:ext>
                  </a:extLst>
                </a:gridCol>
                <a:gridCol w="1844753">
                  <a:extLst>
                    <a:ext uri="{9D8B030D-6E8A-4147-A177-3AD203B41FA5}">
                      <a16:colId xmlns:a16="http://schemas.microsoft.com/office/drawing/2014/main" val="993044152"/>
                    </a:ext>
                  </a:extLst>
                </a:gridCol>
                <a:gridCol w="1844753">
                  <a:extLst>
                    <a:ext uri="{9D8B030D-6E8A-4147-A177-3AD203B41FA5}">
                      <a16:colId xmlns:a16="http://schemas.microsoft.com/office/drawing/2014/main" val="1309153675"/>
                    </a:ext>
                  </a:extLst>
                </a:gridCol>
              </a:tblGrid>
              <a:tr h="503957">
                <a:tc>
                  <a:txBody>
                    <a:bodyPr/>
                    <a:lstStyle/>
                    <a:p>
                      <a:r>
                        <a:rPr lang="en-US" dirty="0"/>
                        <a:t>Sr.</a:t>
                      </a:r>
                    </a:p>
                  </a:txBody>
                  <a:tcPr/>
                </a:tc>
                <a:tc>
                  <a:txBody>
                    <a:bodyPr/>
                    <a:lstStyle/>
                    <a:p>
                      <a:r>
                        <a:rPr lang="en-US" dirty="0"/>
                        <a:t>Title</a:t>
                      </a:r>
                    </a:p>
                  </a:txBody>
                  <a:tcPr/>
                </a:tc>
                <a:tc>
                  <a:txBody>
                    <a:bodyPr/>
                    <a:lstStyle/>
                    <a:p>
                      <a:r>
                        <a:rPr lang="en-US" dirty="0"/>
                        <a:t>Author</a:t>
                      </a:r>
                    </a:p>
                  </a:txBody>
                  <a:tcPr/>
                </a:tc>
                <a:tc>
                  <a:txBody>
                    <a:bodyPr/>
                    <a:lstStyle/>
                    <a:p>
                      <a:r>
                        <a:rPr lang="en-US" dirty="0"/>
                        <a:t>Year</a:t>
                      </a:r>
                    </a:p>
                  </a:txBody>
                  <a:tcPr/>
                </a:tc>
                <a:tc>
                  <a:txBody>
                    <a:bodyPr/>
                    <a:lstStyle/>
                    <a:p>
                      <a:r>
                        <a:rPr lang="en-US" dirty="0"/>
                        <a:t>Models</a:t>
                      </a:r>
                    </a:p>
                  </a:txBody>
                  <a:tcPr/>
                </a:tc>
                <a:extLst>
                  <a:ext uri="{0D108BD9-81ED-4DB2-BD59-A6C34878D82A}">
                    <a16:rowId xmlns:a16="http://schemas.microsoft.com/office/drawing/2014/main" val="3746046921"/>
                  </a:ext>
                </a:extLst>
              </a:tr>
              <a:tr h="1284054">
                <a:tc>
                  <a:txBody>
                    <a:bodyPr/>
                    <a:lstStyle/>
                    <a:p>
                      <a:r>
                        <a:rPr lang="en-US" dirty="0"/>
                        <a:t>1</a:t>
                      </a:r>
                    </a:p>
                  </a:txBody>
                  <a:tcPr/>
                </a:tc>
                <a:tc>
                  <a:txBody>
                    <a:bodyPr/>
                    <a:lstStyle/>
                    <a:p>
                      <a:pPr algn="l"/>
                      <a:r>
                        <a:rPr lang="en-US" sz="1400" dirty="0"/>
                        <a:t>Fake Job Recruitment Detection Using Machine Learning Approach </a:t>
                      </a:r>
                    </a:p>
                  </a:txBody>
                  <a:tcPr/>
                </a:tc>
                <a:tc>
                  <a:txBody>
                    <a:bodyPr/>
                    <a:lstStyle/>
                    <a:p>
                      <a:r>
                        <a:rPr lang="en-US" sz="1400" dirty="0" err="1"/>
                        <a:t>Shawni</a:t>
                      </a:r>
                      <a:r>
                        <a:rPr lang="en-US" sz="1400" dirty="0"/>
                        <a:t> Dutta, </a:t>
                      </a:r>
                      <a:r>
                        <a:rPr lang="en-US" sz="1400" dirty="0" err="1"/>
                        <a:t>Prof.Samir</a:t>
                      </a:r>
                      <a:r>
                        <a:rPr lang="en-US" sz="1400" dirty="0"/>
                        <a:t> Kumar </a:t>
                      </a:r>
                    </a:p>
                  </a:txBody>
                  <a:tcPr/>
                </a:tc>
                <a:tc>
                  <a:txBody>
                    <a:bodyPr/>
                    <a:lstStyle/>
                    <a:p>
                      <a:r>
                        <a:rPr lang="en-US" sz="1400" dirty="0"/>
                        <a:t>4- April 2020 </a:t>
                      </a:r>
                    </a:p>
                  </a:txBody>
                  <a:tcPr/>
                </a:tc>
                <a:tc>
                  <a:txBody>
                    <a:bodyPr/>
                    <a:lstStyle/>
                    <a:p>
                      <a:r>
                        <a:rPr lang="en-US" sz="1400" dirty="0"/>
                        <a:t>Naive Bayes, K-nearest Neighbor, Decision Tree Classifier</a:t>
                      </a:r>
                    </a:p>
                  </a:txBody>
                  <a:tcPr/>
                </a:tc>
                <a:extLst>
                  <a:ext uri="{0D108BD9-81ED-4DB2-BD59-A6C34878D82A}">
                    <a16:rowId xmlns:a16="http://schemas.microsoft.com/office/drawing/2014/main" val="1331305283"/>
                  </a:ext>
                </a:extLst>
              </a:tr>
              <a:tr h="1619039">
                <a:tc>
                  <a:txBody>
                    <a:bodyPr/>
                    <a:lstStyle/>
                    <a:p>
                      <a:r>
                        <a:rPr lang="en-US" dirty="0"/>
                        <a:t>2</a:t>
                      </a:r>
                    </a:p>
                  </a:txBody>
                  <a:tcPr/>
                </a:tc>
                <a:tc>
                  <a:txBody>
                    <a:bodyPr/>
                    <a:lstStyle/>
                    <a:p>
                      <a:r>
                        <a:rPr lang="en-US" sz="1400" dirty="0"/>
                        <a:t>Machine Learning and Job Posting Classification</a:t>
                      </a:r>
                    </a:p>
                  </a:txBody>
                  <a:tcPr/>
                </a:tc>
                <a:tc>
                  <a:txBody>
                    <a:bodyPr/>
                    <a:lstStyle/>
                    <a:p>
                      <a:r>
                        <a:rPr lang="en-US" sz="1400" dirty="0"/>
                        <a:t>Ibrahim M. Nasser, Amjad H. </a:t>
                      </a:r>
                      <a:r>
                        <a:rPr lang="en-US" sz="1400" dirty="0" err="1"/>
                        <a:t>Alzaanin</a:t>
                      </a:r>
                      <a:endParaRPr lang="en-US" sz="1400" dirty="0"/>
                    </a:p>
                  </a:txBody>
                  <a:tcPr/>
                </a:tc>
                <a:tc>
                  <a:txBody>
                    <a:bodyPr/>
                    <a:lstStyle/>
                    <a:p>
                      <a:r>
                        <a:rPr lang="en-US" sz="1400" dirty="0"/>
                        <a:t> 9, September-2020</a:t>
                      </a:r>
                    </a:p>
                  </a:txBody>
                  <a:tcPr/>
                </a:tc>
                <a:tc>
                  <a:txBody>
                    <a:bodyPr/>
                    <a:lstStyle/>
                    <a:p>
                      <a:r>
                        <a:rPr lang="en-US" sz="1400" dirty="0"/>
                        <a:t>Multinomial Naive Bayes, Support Vector Machine, Decision Tree, Random Forest Classifier </a:t>
                      </a:r>
                    </a:p>
                  </a:txBody>
                  <a:tcPr/>
                </a:tc>
                <a:extLst>
                  <a:ext uri="{0D108BD9-81ED-4DB2-BD59-A6C34878D82A}">
                    <a16:rowId xmlns:a16="http://schemas.microsoft.com/office/drawing/2014/main" val="3110475867"/>
                  </a:ext>
                </a:extLst>
              </a:tr>
              <a:tr h="1439146">
                <a:tc>
                  <a:txBody>
                    <a:bodyPr/>
                    <a:lstStyle/>
                    <a:p>
                      <a:r>
                        <a:rPr lang="en-US" dirty="0"/>
                        <a:t>3</a:t>
                      </a:r>
                    </a:p>
                  </a:txBody>
                  <a:tcPr/>
                </a:tc>
                <a:tc>
                  <a:txBody>
                    <a:bodyPr/>
                    <a:lstStyle/>
                    <a:p>
                      <a:r>
                        <a:rPr lang="en-US" sz="1400" dirty="0"/>
                        <a:t>Smart Fraud Detection Framework for Job Recruitments</a:t>
                      </a:r>
                    </a:p>
                  </a:txBody>
                  <a:tcPr/>
                </a:tc>
                <a:tc>
                  <a:txBody>
                    <a:bodyPr/>
                    <a:lstStyle/>
                    <a:p>
                      <a:r>
                        <a:rPr lang="en-US" sz="1400" dirty="0" err="1"/>
                        <a:t>Asad</a:t>
                      </a:r>
                      <a:r>
                        <a:rPr lang="en-US" sz="1400" dirty="0"/>
                        <a:t> Mehboob, M. S. I. Malik</a:t>
                      </a:r>
                    </a:p>
                    <a:p>
                      <a:endParaRPr lang="en-US" dirty="0"/>
                    </a:p>
                  </a:txBody>
                  <a:tcPr/>
                </a:tc>
                <a:tc>
                  <a:txBody>
                    <a:bodyPr/>
                    <a:lstStyle/>
                    <a:p>
                      <a:r>
                        <a:rPr lang="en-US" sz="1400" dirty="0"/>
                        <a:t>4-October 2020 </a:t>
                      </a:r>
                    </a:p>
                  </a:txBody>
                  <a:tcPr/>
                </a:tc>
                <a:tc>
                  <a:txBody>
                    <a:bodyPr/>
                    <a:lstStyle/>
                    <a:p>
                      <a:r>
                        <a:rPr lang="en-US" dirty="0"/>
                        <a:t> </a:t>
                      </a:r>
                      <a:r>
                        <a:rPr lang="en-US" sz="1400" dirty="0"/>
                        <a:t>NB, KNN, DT, SVM, Random forest (RF), </a:t>
                      </a:r>
                      <a:r>
                        <a:rPr lang="en-US" sz="1400" dirty="0" err="1"/>
                        <a:t>XGBoost</a:t>
                      </a:r>
                      <a:r>
                        <a:rPr lang="en-US" sz="1400" dirty="0"/>
                        <a:t> Classifier</a:t>
                      </a:r>
                      <a:endParaRPr lang="en-US" dirty="0"/>
                    </a:p>
                  </a:txBody>
                  <a:tcPr/>
                </a:tc>
                <a:extLst>
                  <a:ext uri="{0D108BD9-81ED-4DB2-BD59-A6C34878D82A}">
                    <a16:rowId xmlns:a16="http://schemas.microsoft.com/office/drawing/2014/main" val="94435785"/>
                  </a:ext>
                </a:extLst>
              </a:tr>
              <a:tr h="863488">
                <a:tc>
                  <a:txBody>
                    <a:bodyPr/>
                    <a:lstStyle/>
                    <a:p>
                      <a:r>
                        <a:rPr lang="en-US" dirty="0"/>
                        <a:t>4</a:t>
                      </a:r>
                    </a:p>
                  </a:txBody>
                  <a:tcPr/>
                </a:tc>
                <a:tc>
                  <a:txBody>
                    <a:bodyPr/>
                    <a:lstStyle/>
                    <a:p>
                      <a:r>
                        <a:rPr lang="en-US" sz="1400" dirty="0"/>
                        <a:t>Comparative study on various algorithms for detection of fake job postings </a:t>
                      </a:r>
                    </a:p>
                  </a:txBody>
                  <a:tcPr/>
                </a:tc>
                <a:tc>
                  <a:txBody>
                    <a:bodyPr/>
                    <a:lstStyle/>
                    <a:p>
                      <a:r>
                        <a:rPr lang="sv-SE" sz="1400" dirty="0"/>
                        <a:t>Dhanamma Jagli, Vishal Saroj Gupta </a:t>
                      </a:r>
                      <a:endParaRPr lang="en-US" sz="1400" dirty="0"/>
                    </a:p>
                  </a:txBody>
                  <a:tcPr/>
                </a:tc>
                <a:tc>
                  <a:txBody>
                    <a:bodyPr/>
                    <a:lstStyle/>
                    <a:p>
                      <a:r>
                        <a:rPr lang="en-US" dirty="0"/>
                        <a:t> </a:t>
                      </a:r>
                      <a:r>
                        <a:rPr lang="en-US" sz="1400" dirty="0"/>
                        <a:t>09 | SEP 2020 </a:t>
                      </a:r>
                      <a:endParaRPr lang="en-US" dirty="0"/>
                    </a:p>
                  </a:txBody>
                  <a:tcPr/>
                </a:tc>
                <a:tc>
                  <a:txBody>
                    <a:bodyPr/>
                    <a:lstStyle/>
                    <a:p>
                      <a:r>
                        <a:rPr lang="en-US" sz="1400" dirty="0"/>
                        <a:t>SVM, Logistic Regression, KNN, RF, DT Classifier</a:t>
                      </a:r>
                    </a:p>
                  </a:txBody>
                  <a:tcPr/>
                </a:tc>
                <a:extLst>
                  <a:ext uri="{0D108BD9-81ED-4DB2-BD59-A6C34878D82A}">
                    <a16:rowId xmlns:a16="http://schemas.microsoft.com/office/drawing/2014/main" val="3569506939"/>
                  </a:ext>
                </a:extLst>
              </a:tr>
            </a:tbl>
          </a:graphicData>
        </a:graphic>
      </p:graphicFrame>
    </p:spTree>
    <p:extLst>
      <p:ext uri="{BB962C8B-B14F-4D97-AF65-F5344CB8AC3E}">
        <p14:creationId xmlns:p14="http://schemas.microsoft.com/office/powerpoint/2010/main" val="2876252340"/>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40B81192-FF30-494C-AE36-511FFA8CCA69}"/>
              </a:ext>
            </a:extLst>
          </p:cNvPr>
          <p:cNvGrpSpPr/>
          <p:nvPr/>
        </p:nvGrpSpPr>
        <p:grpSpPr>
          <a:xfrm>
            <a:off x="8077912" y="2632104"/>
            <a:ext cx="3214643" cy="3716680"/>
            <a:chOff x="4125210" y="1802423"/>
            <a:chExt cx="3954428" cy="4571999"/>
          </a:xfrm>
        </p:grpSpPr>
        <p:grpSp>
          <p:nvGrpSpPr>
            <p:cNvPr id="16" name="Group 15">
              <a:extLst>
                <a:ext uri="{FF2B5EF4-FFF2-40B4-BE49-F238E27FC236}">
                  <a16:creationId xmlns:a16="http://schemas.microsoft.com/office/drawing/2014/main" id="{4C1AD90B-E89A-4228-BB5D-32EF4BB96710}"/>
                </a:ext>
              </a:extLst>
            </p:cNvPr>
            <p:cNvGrpSpPr/>
            <p:nvPr/>
          </p:nvGrpSpPr>
          <p:grpSpPr>
            <a:xfrm>
              <a:off x="4125210" y="3947746"/>
              <a:ext cx="3954428" cy="2426676"/>
              <a:chOff x="4125210" y="3947746"/>
              <a:chExt cx="3954428" cy="2426676"/>
            </a:xfrm>
            <a:solidFill>
              <a:schemeClr val="accent4"/>
            </a:solidFill>
          </p:grpSpPr>
          <p:sp>
            <p:nvSpPr>
              <p:cNvPr id="10" name="Rectangle 9">
                <a:extLst>
                  <a:ext uri="{FF2B5EF4-FFF2-40B4-BE49-F238E27FC236}">
                    <a16:creationId xmlns:a16="http://schemas.microsoft.com/office/drawing/2014/main" id="{27609D28-DF4B-497D-BE9A-537960EDC953}"/>
                  </a:ext>
                </a:extLst>
              </p:cNvPr>
              <p:cNvSpPr/>
              <p:nvPr/>
            </p:nvSpPr>
            <p:spPr>
              <a:xfrm>
                <a:off x="5803486" y="3947746"/>
                <a:ext cx="597877" cy="11560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26EC58B-864B-49B0-8567-850D52CCD139}"/>
                  </a:ext>
                </a:extLst>
              </p:cNvPr>
              <p:cNvSpPr/>
              <p:nvPr/>
            </p:nvSpPr>
            <p:spPr>
              <a:xfrm>
                <a:off x="4125210" y="4897315"/>
                <a:ext cx="3954428" cy="14771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Freeform: Shape 16">
              <a:extLst>
                <a:ext uri="{FF2B5EF4-FFF2-40B4-BE49-F238E27FC236}">
                  <a16:creationId xmlns:a16="http://schemas.microsoft.com/office/drawing/2014/main" id="{E2796397-C9F4-4DA8-B7A6-1349395E5117}"/>
                </a:ext>
              </a:extLst>
            </p:cNvPr>
            <p:cNvSpPr/>
            <p:nvPr/>
          </p:nvSpPr>
          <p:spPr>
            <a:xfrm>
              <a:off x="4580792" y="1802423"/>
              <a:ext cx="3047335" cy="2778367"/>
            </a:xfrm>
            <a:custGeom>
              <a:avLst/>
              <a:gdLst>
                <a:gd name="connsiteX0" fmla="*/ 2686434 w 3047335"/>
                <a:gd name="connsiteY0" fmla="*/ 649222 h 2778367"/>
                <a:gd name="connsiteX1" fmla="*/ 2480724 w 3047335"/>
                <a:gd name="connsiteY1" fmla="*/ 868916 h 2778367"/>
                <a:gd name="connsiteX2" fmla="*/ 2831980 w 3047335"/>
                <a:gd name="connsiteY2" fmla="*/ 868916 h 2778367"/>
                <a:gd name="connsiteX3" fmla="*/ 2831980 w 3047335"/>
                <a:gd name="connsiteY3" fmla="*/ 866747 h 2778367"/>
                <a:gd name="connsiteX4" fmla="*/ 2939658 w 3047335"/>
                <a:gd name="connsiteY4" fmla="*/ 759069 h 2778367"/>
                <a:gd name="connsiteX5" fmla="*/ 2831980 w 3047335"/>
                <a:gd name="connsiteY5" fmla="*/ 651391 h 2778367"/>
                <a:gd name="connsiteX6" fmla="*/ 2831980 w 3047335"/>
                <a:gd name="connsiteY6" fmla="*/ 649222 h 2778367"/>
                <a:gd name="connsiteX7" fmla="*/ 32816 w 3047335"/>
                <a:gd name="connsiteY7" fmla="*/ 0 h 2778367"/>
                <a:gd name="connsiteX8" fmla="*/ 2993848 w 3047335"/>
                <a:gd name="connsiteY8" fmla="*/ 0 h 2778367"/>
                <a:gd name="connsiteX9" fmla="*/ 3026664 w 3047335"/>
                <a:gd name="connsiteY9" fmla="*/ 32816 h 2778367"/>
                <a:gd name="connsiteX10" fmla="*/ 3026664 w 3047335"/>
                <a:gd name="connsiteY10" fmla="*/ 285864 h 2778367"/>
                <a:gd name="connsiteX11" fmla="*/ 3026664 w 3047335"/>
                <a:gd name="connsiteY11" fmla="*/ 290147 h 2778367"/>
                <a:gd name="connsiteX12" fmla="*/ 3022654 w 3047335"/>
                <a:gd name="connsiteY12" fmla="*/ 290147 h 2778367"/>
                <a:gd name="connsiteX13" fmla="*/ 2785226 w 3047335"/>
                <a:gd name="connsiteY13" fmla="*/ 543714 h 2778367"/>
                <a:gd name="connsiteX14" fmla="*/ 2831980 w 3047335"/>
                <a:gd name="connsiteY14" fmla="*/ 543714 h 2778367"/>
                <a:gd name="connsiteX15" fmla="*/ 2834863 w 3047335"/>
                <a:gd name="connsiteY15" fmla="*/ 543714 h 2778367"/>
                <a:gd name="connsiteX16" fmla="*/ 2834863 w 3047335"/>
                <a:gd name="connsiteY16" fmla="*/ 544005 h 2778367"/>
                <a:gd name="connsiteX17" fmla="*/ 2875382 w 3047335"/>
                <a:gd name="connsiteY17" fmla="*/ 548089 h 2778367"/>
                <a:gd name="connsiteX18" fmla="*/ 3047335 w 3047335"/>
                <a:gd name="connsiteY18" fmla="*/ 759069 h 2778367"/>
                <a:gd name="connsiteX19" fmla="*/ 2875382 w 3047335"/>
                <a:gd name="connsiteY19" fmla="*/ 970049 h 2778367"/>
                <a:gd name="connsiteX20" fmla="*/ 2834863 w 3047335"/>
                <a:gd name="connsiteY20" fmla="*/ 974134 h 2778367"/>
                <a:gd name="connsiteX21" fmla="*/ 2834863 w 3047335"/>
                <a:gd name="connsiteY21" fmla="*/ 974424 h 2778367"/>
                <a:gd name="connsiteX22" fmla="*/ 2831980 w 3047335"/>
                <a:gd name="connsiteY22" fmla="*/ 974424 h 2778367"/>
                <a:gd name="connsiteX23" fmla="*/ 2381931 w 3047335"/>
                <a:gd name="connsiteY23" fmla="*/ 974424 h 2778367"/>
                <a:gd name="connsiteX24" fmla="*/ 1891751 w 3047335"/>
                <a:gd name="connsiteY24" fmla="*/ 1497925 h 2778367"/>
                <a:gd name="connsiteX25" fmla="*/ 1891751 w 3047335"/>
                <a:gd name="connsiteY25" fmla="*/ 2250406 h 2778367"/>
                <a:gd name="connsiteX26" fmla="*/ 1142998 w 3047335"/>
                <a:gd name="connsiteY26" fmla="*/ 2778367 h 2778367"/>
                <a:gd name="connsiteX27" fmla="*/ 1142998 w 3047335"/>
                <a:gd name="connsiteY27" fmla="*/ 1506560 h 2778367"/>
                <a:gd name="connsiteX28" fmla="*/ 4010 w 3047335"/>
                <a:gd name="connsiteY28" fmla="*/ 290147 h 2778367"/>
                <a:gd name="connsiteX29" fmla="*/ 0 w 3047335"/>
                <a:gd name="connsiteY29" fmla="*/ 290147 h 2778367"/>
                <a:gd name="connsiteX30" fmla="*/ 0 w 3047335"/>
                <a:gd name="connsiteY30" fmla="*/ 285864 h 2778367"/>
                <a:gd name="connsiteX31" fmla="*/ 0 w 3047335"/>
                <a:gd name="connsiteY31" fmla="*/ 32816 h 2778367"/>
                <a:gd name="connsiteX32" fmla="*/ 32816 w 3047335"/>
                <a:gd name="connsiteY32" fmla="*/ 0 h 277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7335" h="2778367">
                  <a:moveTo>
                    <a:pt x="2686434" y="649222"/>
                  </a:moveTo>
                  <a:lnTo>
                    <a:pt x="2480724" y="868916"/>
                  </a:lnTo>
                  <a:lnTo>
                    <a:pt x="2831980" y="868916"/>
                  </a:lnTo>
                  <a:lnTo>
                    <a:pt x="2831980" y="866747"/>
                  </a:lnTo>
                  <a:cubicBezTo>
                    <a:pt x="2891449" y="866747"/>
                    <a:pt x="2939658" y="818538"/>
                    <a:pt x="2939658" y="759069"/>
                  </a:cubicBezTo>
                  <a:cubicBezTo>
                    <a:pt x="2939658" y="699600"/>
                    <a:pt x="2891449" y="651391"/>
                    <a:pt x="2831980" y="651391"/>
                  </a:cubicBezTo>
                  <a:lnTo>
                    <a:pt x="2831980" y="649222"/>
                  </a:lnTo>
                  <a:close/>
                  <a:moveTo>
                    <a:pt x="32816" y="0"/>
                  </a:moveTo>
                  <a:lnTo>
                    <a:pt x="2993848" y="0"/>
                  </a:lnTo>
                  <a:cubicBezTo>
                    <a:pt x="3011972" y="0"/>
                    <a:pt x="3026664" y="14692"/>
                    <a:pt x="3026664" y="32816"/>
                  </a:cubicBezTo>
                  <a:lnTo>
                    <a:pt x="3026664" y="285864"/>
                  </a:lnTo>
                  <a:lnTo>
                    <a:pt x="3026664" y="290147"/>
                  </a:lnTo>
                  <a:lnTo>
                    <a:pt x="3022654" y="290147"/>
                  </a:lnTo>
                  <a:lnTo>
                    <a:pt x="2785226" y="543714"/>
                  </a:lnTo>
                  <a:lnTo>
                    <a:pt x="2831980" y="543714"/>
                  </a:lnTo>
                  <a:lnTo>
                    <a:pt x="2834863" y="543714"/>
                  </a:lnTo>
                  <a:lnTo>
                    <a:pt x="2834863" y="544005"/>
                  </a:lnTo>
                  <a:lnTo>
                    <a:pt x="2875382" y="548089"/>
                  </a:lnTo>
                  <a:cubicBezTo>
                    <a:pt x="2973515" y="568170"/>
                    <a:pt x="3047335" y="654999"/>
                    <a:pt x="3047335" y="759069"/>
                  </a:cubicBezTo>
                  <a:cubicBezTo>
                    <a:pt x="3047335" y="863139"/>
                    <a:pt x="2973515" y="949968"/>
                    <a:pt x="2875382" y="970049"/>
                  </a:cubicBezTo>
                  <a:lnTo>
                    <a:pt x="2834863" y="974134"/>
                  </a:lnTo>
                  <a:lnTo>
                    <a:pt x="2834863" y="974424"/>
                  </a:lnTo>
                  <a:lnTo>
                    <a:pt x="2831980" y="974424"/>
                  </a:lnTo>
                  <a:lnTo>
                    <a:pt x="2381931" y="974424"/>
                  </a:lnTo>
                  <a:lnTo>
                    <a:pt x="1891751" y="1497925"/>
                  </a:lnTo>
                  <a:lnTo>
                    <a:pt x="1891751" y="2250406"/>
                  </a:lnTo>
                  <a:lnTo>
                    <a:pt x="1142998" y="2778367"/>
                  </a:lnTo>
                  <a:lnTo>
                    <a:pt x="1142998" y="1506560"/>
                  </a:lnTo>
                  <a:lnTo>
                    <a:pt x="4010" y="290147"/>
                  </a:lnTo>
                  <a:lnTo>
                    <a:pt x="0" y="290147"/>
                  </a:lnTo>
                  <a:lnTo>
                    <a:pt x="0" y="285864"/>
                  </a:lnTo>
                  <a:lnTo>
                    <a:pt x="0" y="32816"/>
                  </a:lnTo>
                  <a:cubicBezTo>
                    <a:pt x="0" y="14692"/>
                    <a:pt x="14692" y="0"/>
                    <a:pt x="3281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 name="Rectangle 5">
              <a:extLst>
                <a:ext uri="{FF2B5EF4-FFF2-40B4-BE49-F238E27FC236}">
                  <a16:creationId xmlns:a16="http://schemas.microsoft.com/office/drawing/2014/main" id="{9F9FE859-E196-4C40-BDDE-310CA193082D}"/>
                </a:ext>
              </a:extLst>
            </p:cNvPr>
            <p:cNvSpPr/>
            <p:nvPr/>
          </p:nvSpPr>
          <p:spPr>
            <a:xfrm>
              <a:off x="4580792" y="1987062"/>
              <a:ext cx="3026664" cy="1055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FC18A593-ECF3-4E92-9EF2-602A60375A09}"/>
              </a:ext>
            </a:extLst>
          </p:cNvPr>
          <p:cNvSpPr txBox="1"/>
          <p:nvPr/>
        </p:nvSpPr>
        <p:spPr>
          <a:xfrm>
            <a:off x="8531550" y="0"/>
            <a:ext cx="2307366" cy="2677656"/>
          </a:xfrm>
          <a:prstGeom prst="rect">
            <a:avLst/>
          </a:prstGeom>
          <a:noFill/>
        </p:spPr>
        <p:txBody>
          <a:bodyPr wrap="square" rtlCol="0">
            <a:spAutoFit/>
          </a:bodyPr>
          <a:lstStyle/>
          <a:p>
            <a:pPr algn="dist"/>
            <a:r>
              <a:rPr lang="en-US" altLang="ko-KR" sz="1400" dirty="0">
                <a:solidFill>
                  <a:schemeClr val="accent2"/>
                </a:solidFill>
                <a:cs typeface="Arial" pitchFamily="34" charset="0"/>
              </a:rPr>
              <a:t>10100110100100001010100111101110110110110101010000111001010110010101001110101000101010001011010110110110100010101110001010100010100010111010110001001101001101001000010101001111011101101101101010100001110010101100101010011101010001010100010110101101101101001</a:t>
            </a:r>
          </a:p>
        </p:txBody>
      </p:sp>
      <p:sp>
        <p:nvSpPr>
          <p:cNvPr id="22" name="TextBox 21">
            <a:extLst>
              <a:ext uri="{FF2B5EF4-FFF2-40B4-BE49-F238E27FC236}">
                <a16:creationId xmlns:a16="http://schemas.microsoft.com/office/drawing/2014/main" id="{42937101-C539-492B-81E3-7F9CBE9A0A06}"/>
              </a:ext>
            </a:extLst>
          </p:cNvPr>
          <p:cNvSpPr txBox="1"/>
          <p:nvPr/>
        </p:nvSpPr>
        <p:spPr>
          <a:xfrm>
            <a:off x="425479" y="378879"/>
            <a:ext cx="5050036" cy="707886"/>
          </a:xfrm>
          <a:prstGeom prst="rect">
            <a:avLst/>
          </a:prstGeom>
          <a:noFill/>
        </p:spPr>
        <p:txBody>
          <a:bodyPr wrap="square" rtlCol="0" anchor="ctr">
            <a:spAutoFit/>
          </a:bodyPr>
          <a:lstStyle/>
          <a:p>
            <a:r>
              <a:rPr lang="en-US" altLang="ko-KR" sz="4000" b="1" dirty="0">
                <a:solidFill>
                  <a:schemeClr val="accent2"/>
                </a:solidFill>
                <a:latin typeface="+mj-lt"/>
                <a:cs typeface="Arial" pitchFamily="34" charset="0"/>
              </a:rPr>
              <a:t>Problem Statement</a:t>
            </a:r>
            <a:endParaRPr lang="ko-KR" altLang="en-US" sz="4000" b="1" dirty="0">
              <a:solidFill>
                <a:schemeClr val="accent2"/>
              </a:solidFill>
              <a:latin typeface="+mj-lt"/>
              <a:cs typeface="Arial" pitchFamily="34" charset="0"/>
            </a:endParaRPr>
          </a:p>
        </p:txBody>
      </p:sp>
      <p:sp>
        <p:nvSpPr>
          <p:cNvPr id="25" name="TextBox 24">
            <a:extLst>
              <a:ext uri="{FF2B5EF4-FFF2-40B4-BE49-F238E27FC236}">
                <a16:creationId xmlns:a16="http://schemas.microsoft.com/office/drawing/2014/main" id="{EC5897CB-6845-4EE8-BDC0-C73C7F25E6D9}"/>
              </a:ext>
            </a:extLst>
          </p:cNvPr>
          <p:cNvSpPr txBox="1"/>
          <p:nvPr/>
        </p:nvSpPr>
        <p:spPr>
          <a:xfrm>
            <a:off x="425479" y="1226891"/>
            <a:ext cx="7761591" cy="2031325"/>
          </a:xfrm>
          <a:prstGeom prst="rect">
            <a:avLst/>
          </a:prstGeom>
          <a:noFill/>
        </p:spPr>
        <p:txBody>
          <a:bodyPr wrap="square" rtlCol="0">
            <a:spAutoFit/>
          </a:bodyPr>
          <a:lstStyle/>
          <a:p>
            <a:pPr algn="just"/>
            <a:r>
              <a:rPr lang="en-US" b="0" i="0" dirty="0">
                <a:effectLst/>
              </a:rPr>
              <a:t>There are a lot of job advertisements on the internet, even on the reputed job advertising sites, which never seem fake. But after the selection, the so-called recruiters start asking for the money and the bank details. Many of the candidates fall in their trap and lose a lot of money and the current job sometimes. So, it is better to identify whether a job advertisement posted on the site is real or fake. Identifying it manually is very difficult and almost impossible!.</a:t>
            </a:r>
            <a:endParaRPr lang="en-US" altLang="ko-KR" dirty="0">
              <a:cs typeface="Arial" pitchFamily="34" charset="0"/>
            </a:endParaRPr>
          </a:p>
        </p:txBody>
      </p:sp>
      <p:sp>
        <p:nvSpPr>
          <p:cNvPr id="32" name="TextBox 31">
            <a:extLst>
              <a:ext uri="{FF2B5EF4-FFF2-40B4-BE49-F238E27FC236}">
                <a16:creationId xmlns:a16="http://schemas.microsoft.com/office/drawing/2014/main" id="{D3D5DD2F-03B9-4451-BD92-02FB72360C04}"/>
              </a:ext>
            </a:extLst>
          </p:cNvPr>
          <p:cNvSpPr txBox="1"/>
          <p:nvPr/>
        </p:nvSpPr>
        <p:spPr>
          <a:xfrm>
            <a:off x="8386419" y="5456009"/>
            <a:ext cx="2597628" cy="584775"/>
          </a:xfrm>
          <a:prstGeom prst="rect">
            <a:avLst/>
          </a:prstGeom>
          <a:noFill/>
        </p:spPr>
        <p:txBody>
          <a:bodyPr wrap="square" rtlCol="0">
            <a:spAutoFit/>
          </a:bodyPr>
          <a:lstStyle/>
          <a:p>
            <a:pPr algn="ctr"/>
            <a:r>
              <a:rPr lang="en-US" altLang="ko-KR" sz="3200" dirty="0">
                <a:solidFill>
                  <a:schemeClr val="bg1"/>
                </a:solidFill>
                <a:cs typeface="Arial" pitchFamily="34" charset="0"/>
              </a:rPr>
              <a:t>DATA</a:t>
            </a:r>
            <a:endParaRPr lang="ko-KR" altLang="en-US" sz="3200" dirty="0">
              <a:solidFill>
                <a:schemeClr val="bg1"/>
              </a:solidFill>
              <a:cs typeface="Arial" pitchFamily="34" charset="0"/>
            </a:endParaRPr>
          </a:p>
        </p:txBody>
      </p:sp>
      <p:pic>
        <p:nvPicPr>
          <p:cNvPr id="1026" name="Picture 2" descr="Classifying Fake and Real Job Advertisements using Machine Learning">
            <a:extLst>
              <a:ext uri="{FF2B5EF4-FFF2-40B4-BE49-F238E27FC236}">
                <a16:creationId xmlns:a16="http://schemas.microsoft.com/office/drawing/2014/main" id="{09A3282C-D395-44E3-9C69-E54B2F862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 y="4374509"/>
            <a:ext cx="4413699" cy="2482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04970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4166</TotalTime>
  <Words>764</Words>
  <Application>Microsoft Office PowerPoint</Application>
  <PresentationFormat>Widescreen</PresentationFormat>
  <Paragraphs>91</Paragraphs>
  <Slides>18</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18</vt:i4>
      </vt:variant>
    </vt:vector>
  </HeadingPairs>
  <TitlesOfParts>
    <vt:vector size="25" baseType="lpstr">
      <vt:lpstr>Arial</vt:lpstr>
      <vt:lpstr>Arial</vt:lpstr>
      <vt:lpstr>Calibri</vt:lpstr>
      <vt:lpstr>IBM Plex Sans</vt:lpstr>
      <vt:lpstr>Cover and End Slide Master</vt:lpstr>
      <vt:lpstr>Contents Slide Master</vt:lpstr>
      <vt:lpstr>Section Break Slide Master</vt:lpstr>
      <vt:lpstr>PowerPoint Presentation</vt:lpstr>
      <vt:lpstr>PowerPoint Presentation</vt:lpstr>
      <vt:lpstr>PowerPoint Presentation</vt:lpstr>
      <vt:lpstr>Intoducation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Ali Raza</cp:lastModifiedBy>
  <cp:revision>283</cp:revision>
  <dcterms:created xsi:type="dcterms:W3CDTF">2019-01-14T06:35:35Z</dcterms:created>
  <dcterms:modified xsi:type="dcterms:W3CDTF">2021-08-07T01:29:52Z</dcterms:modified>
</cp:coreProperties>
</file>