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F9E4-F998-4E1F-9D0A-F2A78A5C968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6C-759C-4BCC-B61F-F2EF57C8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F9E4-F998-4E1F-9D0A-F2A78A5C968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6C-759C-4BCC-B61F-F2EF57C8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F9E4-F998-4E1F-9D0A-F2A78A5C968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6C-759C-4BCC-B61F-F2EF57C8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F9E4-F998-4E1F-9D0A-F2A78A5C968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6C-759C-4BCC-B61F-F2EF57C8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F9E4-F998-4E1F-9D0A-F2A78A5C968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6C-759C-4BCC-B61F-F2EF57C8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F9E4-F998-4E1F-9D0A-F2A78A5C968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6C-759C-4BCC-B61F-F2EF57C8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F9E4-F998-4E1F-9D0A-F2A78A5C968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6C-759C-4BCC-B61F-F2EF57C8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F9E4-F998-4E1F-9D0A-F2A78A5C968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6C-759C-4BCC-B61F-F2EF57C8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F9E4-F998-4E1F-9D0A-F2A78A5C968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6C-759C-4BCC-B61F-F2EF57C8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F9E4-F998-4E1F-9D0A-F2A78A5C968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6C-759C-4BCC-B61F-F2EF57C8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F9E4-F998-4E1F-9D0A-F2A78A5C968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6C-759C-4BCC-B61F-F2EF57C8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9F9E4-F998-4E1F-9D0A-F2A78A5C968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456C-759C-4BCC-B61F-F2EF57C8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4188823" y="391407"/>
            <a:ext cx="1828800" cy="914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 with full feature set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4184468" y="1573594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model with available features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4170317" y="4010329"/>
            <a:ext cx="18288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p-value &gt; 5%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6553199" y="2744084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 features </a:t>
            </a:r>
            <a:br>
              <a:rPr lang="en-US" dirty="0" smtClean="0"/>
            </a:br>
            <a:r>
              <a:rPr lang="en-US" dirty="0" smtClean="0"/>
              <a:t>in descending </a:t>
            </a:r>
            <a:r>
              <a:rPr lang="en-US" smtClean="0"/>
              <a:t>order of VIF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6553199" y="1573594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the feature with highest VIF</a:t>
            </a:r>
            <a:endParaRPr lang="en-US" dirty="0"/>
          </a:p>
        </p:txBody>
      </p:sp>
      <p:sp>
        <p:nvSpPr>
          <p:cNvPr id="8" name="Flowchart: Terminator 7"/>
          <p:cNvSpPr/>
          <p:nvPr/>
        </p:nvSpPr>
        <p:spPr>
          <a:xfrm>
            <a:off x="4184468" y="5410200"/>
            <a:ext cx="1828800" cy="9144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model produced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 flipH="1">
            <a:off x="5098868" y="1305807"/>
            <a:ext cx="4355" cy="26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5084717" y="4924729"/>
            <a:ext cx="14151" cy="48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7" idx="2"/>
          </p:cNvCxnSpPr>
          <p:nvPr/>
        </p:nvCxnSpPr>
        <p:spPr>
          <a:xfrm flipV="1">
            <a:off x="7467599" y="2487994"/>
            <a:ext cx="0" cy="25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6553199" y="4010329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Calculated VIF for available features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4" idx="3"/>
            <a:endCxn id="35" idx="1"/>
          </p:cNvCxnSpPr>
          <p:nvPr/>
        </p:nvCxnSpPr>
        <p:spPr>
          <a:xfrm>
            <a:off x="5999117" y="4467529"/>
            <a:ext cx="55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1"/>
            <a:endCxn id="3" idx="3"/>
          </p:cNvCxnSpPr>
          <p:nvPr/>
        </p:nvCxnSpPr>
        <p:spPr>
          <a:xfrm flipH="1">
            <a:off x="6013268" y="2030794"/>
            <a:ext cx="539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36218" y="49486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6792" y="412765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4170317" y="2744084"/>
            <a:ext cx="1828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numerical values from results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" idx="2"/>
            <a:endCxn id="22" idx="0"/>
          </p:cNvCxnSpPr>
          <p:nvPr/>
        </p:nvCxnSpPr>
        <p:spPr>
          <a:xfrm flipH="1">
            <a:off x="5084717" y="2487994"/>
            <a:ext cx="14151" cy="25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  <a:endCxn id="4" idx="0"/>
          </p:cNvCxnSpPr>
          <p:nvPr/>
        </p:nvCxnSpPr>
        <p:spPr>
          <a:xfrm>
            <a:off x="5084717" y="3658484"/>
            <a:ext cx="0" cy="35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0"/>
            <a:endCxn id="6" idx="2"/>
          </p:cNvCxnSpPr>
          <p:nvPr/>
        </p:nvCxnSpPr>
        <p:spPr>
          <a:xfrm flipV="1">
            <a:off x="7467599" y="3658484"/>
            <a:ext cx="0" cy="35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2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Alizadegan</dc:creator>
  <cp:lastModifiedBy>Alireza Alizadegan</cp:lastModifiedBy>
  <cp:revision>6</cp:revision>
  <dcterms:created xsi:type="dcterms:W3CDTF">2020-02-02T00:24:58Z</dcterms:created>
  <dcterms:modified xsi:type="dcterms:W3CDTF">2020-02-02T01:42:30Z</dcterms:modified>
</cp:coreProperties>
</file>