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4D5CD-22E6-4247-8D42-672F2A55F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6E538-C12F-4DA9-8E86-1D2988713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273BD-F5EE-45F6-B13D-94B1A1FA5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E337-9D78-47CE-9570-92184F4CB27F}" type="datetimeFigureOut">
              <a:rPr lang="en-CA" smtClean="0"/>
              <a:t>2020-04-28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C1427-E252-4B76-B4AB-982D4AF89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1693A-E41A-4813-8E52-EC35F3285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B99-8DFF-4496-BBA9-B0816C87F6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6258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DAC63-6109-475C-BCA8-7FDA018D9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1C91E-8F6B-4D3C-8A01-7305FCCAE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22AC7-46DF-4310-9266-118BBF492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E337-9D78-47CE-9570-92184F4CB27F}" type="datetimeFigureOut">
              <a:rPr lang="en-CA" smtClean="0"/>
              <a:t>2020-04-28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16935-C1C4-4826-989A-5F8B7D159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8652-E0A5-432B-BBE5-4343CEF6C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B99-8DFF-4496-BBA9-B0816C87F6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1548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9F944B-55F7-43DD-A6F3-ABD9740495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6BF172-1F2F-4188-8C05-B4609DC7E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EB364-BEE8-48F4-B5A9-51027229E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E337-9D78-47CE-9570-92184F4CB27F}" type="datetimeFigureOut">
              <a:rPr lang="en-CA" smtClean="0"/>
              <a:t>2020-04-28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CE6A9-16F7-4837-94AD-B0DDC2D5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9629E-3F9B-44E4-9446-FF0974FF2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B99-8DFF-4496-BBA9-B0816C87F6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7731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67048-7BF6-4432-BFEC-3C9ACF07C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38EC6-692E-4010-A4EF-BF6AA03D6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6BA6B-1948-485F-8ADB-A7F38130A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E337-9D78-47CE-9570-92184F4CB27F}" type="datetimeFigureOut">
              <a:rPr lang="en-CA" smtClean="0"/>
              <a:t>2020-04-28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7B4CA-1E8C-44D7-9031-AB83EC5D7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DA650-1B6A-4001-99CB-62C72EA65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B99-8DFF-4496-BBA9-B0816C87F6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3039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3DBC6-14A7-4A50-ABC7-ADF79FE6B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D190B-BA15-4633-93CA-157AF797F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77F73-4FF5-4338-B616-06D3E0966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E337-9D78-47CE-9570-92184F4CB27F}" type="datetimeFigureOut">
              <a:rPr lang="en-CA" smtClean="0"/>
              <a:t>2020-04-28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01206-8627-488A-934C-E58D3F3E9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A091F-D397-4E32-881F-B3ECE0AE2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B99-8DFF-4496-BBA9-B0816C87F6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4943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68A4F-4774-4553-8B67-38646420F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CD87-7AD0-4B7F-ADF5-F849A6D8D9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F7CED-4BA5-4821-A56C-6B167B4A1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286F9-5727-434A-9841-6D84F04AB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E337-9D78-47CE-9570-92184F4CB27F}" type="datetimeFigureOut">
              <a:rPr lang="en-CA" smtClean="0"/>
              <a:t>2020-04-28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FBE1A2-D942-476F-B06D-5CCCF4413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245B6-39BA-4D2F-9A22-16F2BB10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B99-8DFF-4496-BBA9-B0816C87F6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690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D972F-F3BC-4596-9E4F-C1A83B691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29C9D-4EB1-4615-A848-0754138FA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2240F-9440-462E-AA41-37922E8F9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EA9A32-D1C6-4535-B644-0BBDC55E5D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77D78E-FF41-4A2B-8C04-DD9FEB2D45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ED3456-A0C3-4376-9779-BDDB86247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E337-9D78-47CE-9570-92184F4CB27F}" type="datetimeFigureOut">
              <a:rPr lang="en-CA" smtClean="0"/>
              <a:t>2020-04-28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33C5C4-E5B3-4273-9A6F-E9B65AD65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92A9EF-3B87-4EF8-B862-962496B5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B99-8DFF-4496-BBA9-B0816C87F6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7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68FD-C086-48B0-9428-115B9ACC3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BDB9DA-509C-4AE6-A905-D3C8D5820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E337-9D78-47CE-9570-92184F4CB27F}" type="datetimeFigureOut">
              <a:rPr lang="en-CA" smtClean="0"/>
              <a:t>2020-04-28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B26AA3-C859-4196-9362-5348CBD12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5DDABB-5565-4357-815E-38E82C90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B99-8DFF-4496-BBA9-B0816C87F6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0257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385CEE-4C26-4502-87CB-5A486B910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E337-9D78-47CE-9570-92184F4CB27F}" type="datetimeFigureOut">
              <a:rPr lang="en-CA" smtClean="0"/>
              <a:t>2020-04-28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364120-8485-45D0-AF71-44FD9FD3D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6FB72-9A14-4CF9-8830-3450D7692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B99-8DFF-4496-BBA9-B0816C87F6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2297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2F819-9E04-4B5C-9937-0253B558A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EBBF4-DD23-4B6D-9744-D99C6E691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E5555-8631-448E-A7D0-E8F2CFE14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7A281-E900-429C-BBE4-E7ADB96D2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E337-9D78-47CE-9570-92184F4CB27F}" type="datetimeFigureOut">
              <a:rPr lang="en-CA" smtClean="0"/>
              <a:t>2020-04-28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3EEF6-CB8F-495F-B090-E6DD1EBC6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5EB61-657F-4A7E-B42E-38CC15414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B99-8DFF-4496-BBA9-B0816C87F6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7094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DB591-F200-4C1E-A699-DC8958CA0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1EBAA5-DCC5-46A2-9519-55CA3F055D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1BA4A-E748-4A8F-9745-481E32949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7088C-2421-48D9-A54C-BF3BDDA70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E337-9D78-47CE-9570-92184F4CB27F}" type="datetimeFigureOut">
              <a:rPr lang="en-CA" smtClean="0"/>
              <a:t>2020-04-28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42430-74A6-4FDA-B644-1B5899504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AC75F-6C3E-4304-9446-8D6D34669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B99-8DFF-4496-BBA9-B0816C87F6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0477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AB22EB-EB81-4C7D-929A-26D20123D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05EBD-12BE-4DC4-9CF0-453B06397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1B501-A278-44F4-9CBC-6923607685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CE337-9D78-47CE-9570-92184F4CB27F}" type="datetimeFigureOut">
              <a:rPr lang="en-CA" smtClean="0"/>
              <a:t>2020-04-28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38738-F24C-49F9-8A15-F2F9F9713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950C4-53BA-4C97-80A9-2B7F0D8CE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FEB99-8DFF-4496-BBA9-B0816C87F6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2293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96A153E-2F1B-4E54-B1A8-69D6E95E90B3}"/>
              </a:ext>
            </a:extLst>
          </p:cNvPr>
          <p:cNvSpPr txBox="1"/>
          <p:nvPr/>
        </p:nvSpPr>
        <p:spPr>
          <a:xfrm>
            <a:off x="996358" y="743388"/>
            <a:ext cx="1870744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Name: Tom</a:t>
            </a:r>
          </a:p>
          <a:p>
            <a:r>
              <a:rPr lang="en-US" dirty="0"/>
              <a:t>Age: 26</a:t>
            </a:r>
          </a:p>
          <a:p>
            <a:r>
              <a:rPr lang="en-US" dirty="0"/>
              <a:t>Location: </a:t>
            </a:r>
            <a:r>
              <a:rPr lang="en-US" dirty="0" err="1"/>
              <a:t>Zipcode</a:t>
            </a:r>
            <a:endParaRPr lang="en-US" dirty="0"/>
          </a:p>
          <a:p>
            <a:r>
              <a:rPr lang="en-US" dirty="0"/>
              <a:t>Time: 3hrs/week</a:t>
            </a:r>
          </a:p>
          <a:p>
            <a:r>
              <a:rPr lang="en-US" dirty="0"/>
              <a:t>Interests: [</a:t>
            </a:r>
          </a:p>
          <a:p>
            <a:r>
              <a:rPr lang="en-US" dirty="0"/>
              <a:t>(interest &lt;string&gt;, rating &lt;int&gt;, experience) ….</a:t>
            </a:r>
          </a:p>
          <a:p>
            <a:r>
              <a:rPr lang="en-US" dirty="0"/>
              <a:t>]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B4AFD8-9100-464A-AB86-822F13445D08}"/>
              </a:ext>
            </a:extLst>
          </p:cNvPr>
          <p:cNvSpPr/>
          <p:nvPr/>
        </p:nvSpPr>
        <p:spPr>
          <a:xfrm>
            <a:off x="4173523" y="677411"/>
            <a:ext cx="2994870" cy="4009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EB1D7E-C731-47F3-8B64-BD6A4122B954}"/>
              </a:ext>
            </a:extLst>
          </p:cNvPr>
          <p:cNvSpPr txBox="1"/>
          <p:nvPr/>
        </p:nvSpPr>
        <p:spPr>
          <a:xfrm>
            <a:off x="4572000" y="973123"/>
            <a:ext cx="109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Name: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58F6E-6ECA-4A6A-BE0C-87B8C3B8B2BA}"/>
              </a:ext>
            </a:extLst>
          </p:cNvPr>
          <p:cNvSpPr txBox="1"/>
          <p:nvPr/>
        </p:nvSpPr>
        <p:spPr>
          <a:xfrm>
            <a:off x="4572000" y="1451404"/>
            <a:ext cx="109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Age: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9F43C9-90AF-40AC-86D8-150F2461D6D1}"/>
              </a:ext>
            </a:extLst>
          </p:cNvPr>
          <p:cNvSpPr txBox="1"/>
          <p:nvPr/>
        </p:nvSpPr>
        <p:spPr>
          <a:xfrm>
            <a:off x="4460845" y="2682380"/>
            <a:ext cx="26299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Sport                     x    </a:t>
            </a:r>
          </a:p>
          <a:p>
            <a:r>
              <a:rPr lang="en-US" dirty="0"/>
              <a:t>Music	         x</a:t>
            </a:r>
          </a:p>
          <a:p>
            <a:r>
              <a:rPr lang="en-US" dirty="0"/>
              <a:t>Art                                 x</a:t>
            </a:r>
          </a:p>
          <a:p>
            <a:r>
              <a:rPr lang="en-US" dirty="0"/>
              <a:t>Coding                              x</a:t>
            </a:r>
          </a:p>
          <a:p>
            <a:r>
              <a:rPr lang="en-US" dirty="0"/>
              <a:t>Environmental x</a:t>
            </a:r>
            <a:endParaRPr lang="en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BCD7CD-5FE5-4BC0-82BC-2BCBDF979036}"/>
              </a:ext>
            </a:extLst>
          </p:cNvPr>
          <p:cNvSpPr txBox="1"/>
          <p:nvPr/>
        </p:nvSpPr>
        <p:spPr>
          <a:xfrm>
            <a:off x="4572000" y="1945976"/>
            <a:ext cx="109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Location: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476B64-8CA3-4348-A7B2-E481C79913D4}"/>
              </a:ext>
            </a:extLst>
          </p:cNvPr>
          <p:cNvSpPr txBox="1"/>
          <p:nvPr/>
        </p:nvSpPr>
        <p:spPr>
          <a:xfrm>
            <a:off x="5750653" y="2370782"/>
            <a:ext cx="135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1  2  3  4  5 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6938FB-E81E-437E-916F-2CDD4E43B0F7}"/>
              </a:ext>
            </a:extLst>
          </p:cNvPr>
          <p:cNvSpPr txBox="1"/>
          <p:nvPr/>
        </p:nvSpPr>
        <p:spPr>
          <a:xfrm>
            <a:off x="7784983" y="677411"/>
            <a:ext cx="1795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Profile Page</a:t>
            </a:r>
            <a:endParaRPr lang="en-CA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37048036-CF76-4E48-BF8F-5B53953984E1}"/>
              </a:ext>
            </a:extLst>
          </p:cNvPr>
          <p:cNvSpPr/>
          <p:nvPr/>
        </p:nvSpPr>
        <p:spPr>
          <a:xfrm rot="5400000">
            <a:off x="2751590" y="973123"/>
            <a:ext cx="1191236" cy="8476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4E3401D3-E974-4548-9E9B-17027C1E40AB}"/>
              </a:ext>
            </a:extLst>
          </p:cNvPr>
          <p:cNvSpPr/>
          <p:nvPr/>
        </p:nvSpPr>
        <p:spPr>
          <a:xfrm>
            <a:off x="1778466" y="5544702"/>
            <a:ext cx="494951" cy="10574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1477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C3405-A4F7-48F3-BCC0-DA0C39F31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C5933-EF57-492C-AAC4-38F21C244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813" y="1825625"/>
            <a:ext cx="4539143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{username: &lt;string&gt;,</a:t>
            </a:r>
          </a:p>
          <a:p>
            <a:pPr marL="0" indent="0">
              <a:buNone/>
            </a:pPr>
            <a:r>
              <a:rPr lang="en-US" dirty="0"/>
              <a:t>age: &lt;int&gt;,</a:t>
            </a:r>
          </a:p>
          <a:p>
            <a:pPr marL="0" indent="0">
              <a:buNone/>
            </a:pPr>
            <a:r>
              <a:rPr lang="en-US" dirty="0"/>
              <a:t>Lat: &lt;int&gt;,</a:t>
            </a:r>
          </a:p>
          <a:p>
            <a:pPr marL="0" indent="0">
              <a:buNone/>
            </a:pPr>
            <a:r>
              <a:rPr lang="en-US" dirty="0" err="1"/>
              <a:t>Lng</a:t>
            </a:r>
            <a:r>
              <a:rPr lang="en-US" dirty="0"/>
              <a:t>:&lt;int&gt;,</a:t>
            </a:r>
          </a:p>
          <a:p>
            <a:pPr marL="0" indent="0">
              <a:buNone/>
            </a:pPr>
            <a:r>
              <a:rPr lang="en-US" dirty="0"/>
              <a:t>Time: &lt;int&gt;,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Interests: [(</a:t>
            </a:r>
            <a:r>
              <a:rPr lang="en-US" dirty="0" err="1">
                <a:highlight>
                  <a:srgbClr val="FFFF00"/>
                </a:highlight>
              </a:rPr>
              <a:t>interest_id</a:t>
            </a:r>
            <a:r>
              <a:rPr lang="en-US" dirty="0">
                <a:highlight>
                  <a:srgbClr val="FFFF00"/>
                </a:highlight>
              </a:rPr>
              <a:t>, rating, </a:t>
            </a:r>
            <a:r>
              <a:rPr lang="en-US" dirty="0" err="1">
                <a:highlight>
                  <a:srgbClr val="FFFF00"/>
                </a:highlight>
              </a:rPr>
              <a:t>experience_id</a:t>
            </a:r>
            <a:r>
              <a:rPr lang="en-US" dirty="0">
                <a:highlight>
                  <a:srgbClr val="FFFF00"/>
                </a:highlight>
              </a:rPr>
              <a:t>),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	(…,…,…),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	(…,…,…)]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43A8CF-8584-4FF5-BAF3-0DCD04D39AFA}"/>
              </a:ext>
            </a:extLst>
          </p:cNvPr>
          <p:cNvSpPr txBox="1"/>
          <p:nvPr/>
        </p:nvSpPr>
        <p:spPr>
          <a:xfrm>
            <a:off x="6342077" y="1963024"/>
            <a:ext cx="4790114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Pseudocode:</a:t>
            </a:r>
            <a:endParaRPr lang="en-CA" dirty="0"/>
          </a:p>
          <a:p>
            <a:r>
              <a:rPr lang="en-CA" dirty="0"/>
              <a:t>Create </a:t>
            </a:r>
            <a:r>
              <a:rPr lang="en-CA" dirty="0" err="1"/>
              <a:t>dataframe</a:t>
            </a:r>
            <a:r>
              <a:rPr lang="en-CA" dirty="0"/>
              <a:t> with columns from database</a:t>
            </a:r>
          </a:p>
          <a:p>
            <a:r>
              <a:rPr lang="en-CA" dirty="0" err="1"/>
              <a:t>Uuid</a:t>
            </a:r>
            <a:r>
              <a:rPr lang="en-CA" dirty="0"/>
              <a:t> = 0</a:t>
            </a:r>
          </a:p>
          <a:p>
            <a:r>
              <a:rPr lang="en-CA" dirty="0"/>
              <a:t>For loop (</a:t>
            </a:r>
            <a:r>
              <a:rPr lang="en-CA" dirty="0" err="1"/>
              <a:t>i</a:t>
            </a:r>
            <a:r>
              <a:rPr lang="en-CA" dirty="0"/>
              <a:t> = 1:100 (users)):</a:t>
            </a:r>
          </a:p>
          <a:p>
            <a:r>
              <a:rPr lang="en-CA" dirty="0"/>
              <a:t>	</a:t>
            </a:r>
            <a:r>
              <a:rPr lang="en-CA" dirty="0" err="1"/>
              <a:t>user_id</a:t>
            </a:r>
            <a:r>
              <a:rPr lang="en-CA" dirty="0"/>
              <a:t> = </a:t>
            </a:r>
            <a:r>
              <a:rPr lang="en-CA" dirty="0" err="1"/>
              <a:t>i</a:t>
            </a:r>
            <a:endParaRPr lang="en-CA" dirty="0"/>
          </a:p>
          <a:p>
            <a:r>
              <a:rPr lang="en-CA" dirty="0"/>
              <a:t>	</a:t>
            </a:r>
            <a:r>
              <a:rPr lang="en-CA" dirty="0" err="1"/>
              <a:t>random_int</a:t>
            </a:r>
            <a:r>
              <a:rPr lang="en-CA" dirty="0"/>
              <a:t> = (# interests)</a:t>
            </a:r>
          </a:p>
          <a:p>
            <a:r>
              <a:rPr lang="en-CA" dirty="0"/>
              <a:t>	for loop (</a:t>
            </a:r>
            <a:r>
              <a:rPr lang="en-CA" dirty="0" err="1"/>
              <a:t>random_int</a:t>
            </a:r>
            <a:r>
              <a:rPr lang="en-CA" dirty="0"/>
              <a:t>):</a:t>
            </a:r>
          </a:p>
          <a:p>
            <a:r>
              <a:rPr lang="en-CA" dirty="0"/>
              <a:t>		</a:t>
            </a:r>
            <a:r>
              <a:rPr lang="en-CA" dirty="0" err="1"/>
              <a:t>uuid</a:t>
            </a:r>
            <a:r>
              <a:rPr lang="en-CA" dirty="0"/>
              <a:t> += 1</a:t>
            </a:r>
          </a:p>
          <a:p>
            <a:r>
              <a:rPr lang="en-CA" dirty="0"/>
              <a:t>		generate an </a:t>
            </a:r>
            <a:r>
              <a:rPr lang="en-CA" dirty="0" err="1"/>
              <a:t>interest_id</a:t>
            </a:r>
            <a:r>
              <a:rPr lang="en-CA" dirty="0"/>
              <a:t>			randomly</a:t>
            </a:r>
          </a:p>
          <a:p>
            <a:r>
              <a:rPr lang="en-CA" dirty="0"/>
              <a:t>		flag = True</a:t>
            </a:r>
          </a:p>
          <a:p>
            <a:r>
              <a:rPr lang="en-CA" dirty="0"/>
              <a:t>		while(flag=True)</a:t>
            </a:r>
          </a:p>
          <a:p>
            <a:r>
              <a:rPr lang="en-CA" dirty="0"/>
              <a:t>			Compare generated </a:t>
            </a:r>
            <a:r>
              <a:rPr lang="en-CA" dirty="0" err="1"/>
              <a:t>interest_id</a:t>
            </a:r>
            <a:r>
              <a:rPr lang="en-CA" dirty="0"/>
              <a:t> with existing ids for user		If </a:t>
            </a:r>
            <a:r>
              <a:rPr lang="en-CA" dirty="0" err="1"/>
              <a:t>interest_id</a:t>
            </a:r>
            <a:r>
              <a:rPr lang="en-CA" dirty="0"/>
              <a:t> already exists:</a:t>
            </a:r>
          </a:p>
          <a:p>
            <a:r>
              <a:rPr lang="en-CA" dirty="0"/>
              <a:t>			Get another one</a:t>
            </a:r>
          </a:p>
          <a:p>
            <a:r>
              <a:rPr lang="en-CA" dirty="0"/>
              <a:t>		else set flag = False</a:t>
            </a:r>
          </a:p>
          <a:p>
            <a:r>
              <a:rPr lang="en-CA" dirty="0"/>
              <a:t>		(exit while loop)</a:t>
            </a:r>
          </a:p>
          <a:p>
            <a:r>
              <a:rPr lang="en-CA" dirty="0"/>
              <a:t>		rating = random(1-5)</a:t>
            </a:r>
          </a:p>
          <a:p>
            <a:r>
              <a:rPr lang="en-CA" dirty="0"/>
              <a:t>		</a:t>
            </a:r>
            <a:r>
              <a:rPr lang="en-CA" dirty="0" err="1"/>
              <a:t>experience_id</a:t>
            </a:r>
            <a:r>
              <a:rPr lang="en-CA" dirty="0"/>
              <a:t> = random(1-5)</a:t>
            </a:r>
          </a:p>
          <a:p>
            <a:r>
              <a:rPr lang="en-CA" dirty="0"/>
              <a:t>				</a:t>
            </a:r>
            <a:r>
              <a:rPr lang="en-CA" dirty="0" err="1"/>
              <a:t>Creaet</a:t>
            </a:r>
            <a:r>
              <a:rPr lang="en-CA" dirty="0"/>
              <a:t> series with </a:t>
            </a:r>
            <a:r>
              <a:rPr lang="en-CA" dirty="0" err="1"/>
              <a:t>uuid</a:t>
            </a:r>
            <a:r>
              <a:rPr lang="en-CA" dirty="0"/>
              <a:t>, </a:t>
            </a:r>
            <a:r>
              <a:rPr lang="en-CA" dirty="0" err="1"/>
              <a:t>user_id</a:t>
            </a:r>
            <a:r>
              <a:rPr lang="en-CA" dirty="0"/>
              <a:t>, </a:t>
            </a:r>
            <a:r>
              <a:rPr lang="en-CA" dirty="0" err="1"/>
              <a:t>interest_id</a:t>
            </a:r>
            <a:r>
              <a:rPr lang="en-CA" dirty="0"/>
              <a:t>, rating, </a:t>
            </a:r>
            <a:r>
              <a:rPr lang="en-CA" dirty="0" err="1"/>
              <a:t>experience_id</a:t>
            </a:r>
            <a:endParaRPr lang="en-CA" dirty="0"/>
          </a:p>
          <a:p>
            <a:r>
              <a:rPr lang="en-CA" dirty="0"/>
              <a:t>		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810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27F1-C57C-4A7D-94F4-5FF861BF1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C98D0-8386-4239-BC59-084ED210D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dirty="0"/>
              <a:t>Projects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[Name: Collab Website &lt;string&gt;,</a:t>
            </a:r>
          </a:p>
          <a:p>
            <a:pPr marL="0" indent="0">
              <a:buNone/>
            </a:pPr>
            <a:r>
              <a:rPr lang="en-US" sz="1800" dirty="0"/>
              <a:t>Description: </a:t>
            </a:r>
            <a:r>
              <a:rPr lang="en-US" sz="1800" dirty="0" err="1"/>
              <a:t>BrainStation</a:t>
            </a:r>
            <a:r>
              <a:rPr lang="en-US" sz="1800" dirty="0"/>
              <a:t> Hackathon project &lt;string&gt;</a:t>
            </a:r>
          </a:p>
          <a:p>
            <a:pPr marL="0" indent="0">
              <a:buNone/>
            </a:pPr>
            <a:r>
              <a:rPr lang="en-US" sz="1800" dirty="0"/>
              <a:t>Time: 5  </a:t>
            </a:r>
            <a:r>
              <a:rPr lang="en-US" sz="1800" dirty="0" err="1"/>
              <a:t>hrs</a:t>
            </a:r>
            <a:r>
              <a:rPr lang="en-US" sz="1800" dirty="0"/>
              <a:t>/week &lt;int&gt;</a:t>
            </a:r>
          </a:p>
          <a:p>
            <a:pPr marL="0" indent="0">
              <a:buNone/>
            </a:pPr>
            <a:r>
              <a:rPr lang="en-US" sz="1800" dirty="0"/>
              <a:t>Users: [&lt;list of users on project&gt;]</a:t>
            </a:r>
          </a:p>
          <a:p>
            <a:pPr marL="0" indent="0">
              <a:buNone/>
            </a:pPr>
            <a:r>
              <a:rPr lang="en-US" sz="1800" dirty="0"/>
              <a:t>Project owner: Project creator &lt;string&gt;</a:t>
            </a:r>
          </a:p>
          <a:p>
            <a:pPr marL="0" indent="0">
              <a:buNone/>
            </a:pPr>
            <a:r>
              <a:rPr lang="en-US" sz="1800" dirty="0"/>
              <a:t>User limit: Number of allowed users for the project &lt;int&gt;</a:t>
            </a:r>
          </a:p>
          <a:p>
            <a:pPr marL="0" indent="0">
              <a:buNone/>
            </a:pPr>
            <a:r>
              <a:rPr lang="en-US" sz="1800" dirty="0"/>
              <a:t>Interests: [ interest objects: interests name &lt; string&gt;, experience &lt;string&gt;]</a:t>
            </a:r>
          </a:p>
          <a:p>
            <a:pPr marL="0" indent="0">
              <a:buNone/>
            </a:pPr>
            <a:r>
              <a:rPr lang="en-US" sz="1800" dirty="0"/>
              <a:t>]</a:t>
            </a:r>
          </a:p>
          <a:p>
            <a:pPr marL="0" indent="0">
              <a:buNone/>
            </a:pPr>
            <a:r>
              <a:rPr lang="en-US" sz="1800" dirty="0"/>
              <a:t>]</a:t>
            </a:r>
          </a:p>
          <a:p>
            <a:pPr marL="0" indent="0">
              <a:buNone/>
            </a:pPr>
            <a:r>
              <a:rPr lang="en-US" sz="1800" dirty="0"/>
              <a:t>}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110521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182</Words>
  <Application>Microsoft Office PowerPoint</Application>
  <PresentationFormat>Widescreen</PresentationFormat>
  <Paragraphs>60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Derek Satterthwaite</dc:creator>
  <cp:lastModifiedBy>Derek Satterthwaite</cp:lastModifiedBy>
  <cp:revision>10</cp:revision>
  <dcterms:created xsi:type="dcterms:W3CDTF">2020-04-27T18:03:11Z</dcterms:created>
  <dcterms:modified xsi:type="dcterms:W3CDTF">2020-04-28T17:46:00Z</dcterms:modified>
</cp:coreProperties>
</file>