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CD-419F-AB2F-971274D441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CD-419F-AB2F-971274D441C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CD-419F-AB2F-971274D441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6507344"/>
        <c:axId val="1176504016"/>
      </c:lineChart>
      <c:catAx>
        <c:axId val="1176507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504016"/>
        <c:crosses val="autoZero"/>
        <c:auto val="1"/>
        <c:lblAlgn val="ctr"/>
        <c:lblOffset val="100"/>
        <c:noMultiLvlLbl val="0"/>
      </c:catAx>
      <c:valAx>
        <c:axId val="117650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50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rotWithShape="1">
      <a:gsLst>
        <a:gs pos="0">
          <a:schemeClr val="accent5">
            <a:satMod val="103000"/>
            <a:lumMod val="102000"/>
            <a:tint val="94000"/>
          </a:schemeClr>
        </a:gs>
        <a:gs pos="50000">
          <a:schemeClr val="accent5">
            <a:satMod val="110000"/>
            <a:lumMod val="100000"/>
            <a:shade val="100000"/>
          </a:schemeClr>
        </a:gs>
        <a:gs pos="100000">
          <a:schemeClr val="accent5">
            <a:lumMod val="99000"/>
            <a:satMod val="120000"/>
            <a:shade val="78000"/>
          </a:schemeClr>
        </a:gs>
      </a:gsLst>
      <a:lin ang="5400000" scaled="0"/>
    </a:gradFill>
    <a:ln>
      <a:noFill/>
    </a:ln>
    <a:effectLst>
      <a:outerShdw blurRad="57150" dist="19050" dir="5400000" algn="ctr" rotWithShape="0">
        <a:srgbClr val="000000">
          <a:alpha val="63000"/>
        </a:srgbClr>
      </a:outerShdw>
    </a:effectLst>
  </c:spPr>
  <c:txPr>
    <a:bodyPr/>
    <a:lstStyle/>
    <a:p>
      <a:pPr>
        <a:defRPr>
          <a:solidFill>
            <a:schemeClr val="lt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9CFFDD-DAE4-4998-94B9-42CE678B371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9A2225-38D3-466B-BD73-664DC15DCFA1}">
      <dgm:prSet phldrT="[Text]"/>
      <dgm:spPr/>
      <dgm:t>
        <a:bodyPr/>
        <a:lstStyle/>
        <a:p>
          <a:r>
            <a:rPr lang="fa-IR" dirty="0" smtClean="0"/>
            <a:t>شماره دانشجویی</a:t>
          </a:r>
          <a:endParaRPr lang="en-US" dirty="0"/>
        </a:p>
      </dgm:t>
    </dgm:pt>
    <dgm:pt modelId="{73D0807E-9306-4BD1-B3B0-94EEE643F716}" type="parTrans" cxnId="{BA2E5578-A91F-4966-9F53-30BA59E83273}">
      <dgm:prSet/>
      <dgm:spPr/>
      <dgm:t>
        <a:bodyPr/>
        <a:lstStyle/>
        <a:p>
          <a:endParaRPr lang="en-US"/>
        </a:p>
      </dgm:t>
    </dgm:pt>
    <dgm:pt modelId="{6609087E-4641-4BA5-9291-572B7E29DB77}" type="sibTrans" cxnId="{BA2E5578-A91F-4966-9F53-30BA59E83273}">
      <dgm:prSet/>
      <dgm:spPr/>
      <dgm:t>
        <a:bodyPr/>
        <a:lstStyle/>
        <a:p>
          <a:endParaRPr lang="en-US"/>
        </a:p>
      </dgm:t>
    </dgm:pt>
    <dgm:pt modelId="{6CF6F2FD-F064-415F-A3AE-63A6DE0EFCB3}">
      <dgm:prSet phldrT="[Text]"/>
      <dgm:spPr/>
      <dgm:t>
        <a:bodyPr/>
        <a:lstStyle/>
        <a:p>
          <a:r>
            <a:rPr lang="fa-IR" dirty="0" smtClean="0"/>
            <a:t>شماره دانشجویی</a:t>
          </a:r>
          <a:endParaRPr lang="en-US" dirty="0"/>
        </a:p>
      </dgm:t>
    </dgm:pt>
    <dgm:pt modelId="{34B5E430-31BD-44BF-8832-800648E35A29}" type="parTrans" cxnId="{37B12AB9-DE46-4A8A-87D6-43B4565D3664}">
      <dgm:prSet/>
      <dgm:spPr/>
      <dgm:t>
        <a:bodyPr/>
        <a:lstStyle/>
        <a:p>
          <a:endParaRPr lang="en-US"/>
        </a:p>
      </dgm:t>
    </dgm:pt>
    <dgm:pt modelId="{411D511D-DB22-42CA-B880-C31CC301A006}" type="sibTrans" cxnId="{37B12AB9-DE46-4A8A-87D6-43B4565D3664}">
      <dgm:prSet/>
      <dgm:spPr/>
      <dgm:t>
        <a:bodyPr/>
        <a:lstStyle/>
        <a:p>
          <a:endParaRPr lang="en-US"/>
        </a:p>
      </dgm:t>
    </dgm:pt>
    <dgm:pt modelId="{B6FE7410-135A-4622-B4F2-2A285731E8CC}">
      <dgm:prSet phldrT="[Text]"/>
      <dgm:spPr/>
      <dgm:t>
        <a:bodyPr/>
        <a:lstStyle/>
        <a:p>
          <a:r>
            <a:rPr lang="fa-IR" dirty="0" smtClean="0"/>
            <a:t>رمز</a:t>
          </a:r>
          <a:endParaRPr lang="en-US" dirty="0"/>
        </a:p>
      </dgm:t>
    </dgm:pt>
    <dgm:pt modelId="{8073E5E5-FDDA-4248-9D39-878FD5717D7F}" type="parTrans" cxnId="{A95A1612-3D56-4A69-BC76-1386C814E63D}">
      <dgm:prSet/>
      <dgm:spPr/>
      <dgm:t>
        <a:bodyPr/>
        <a:lstStyle/>
        <a:p>
          <a:endParaRPr lang="en-US"/>
        </a:p>
      </dgm:t>
    </dgm:pt>
    <dgm:pt modelId="{68A51E6D-3750-40D8-AF8C-DFA0CAF0961C}" type="sibTrans" cxnId="{A95A1612-3D56-4A69-BC76-1386C814E63D}">
      <dgm:prSet/>
      <dgm:spPr/>
      <dgm:t>
        <a:bodyPr/>
        <a:lstStyle/>
        <a:p>
          <a:endParaRPr lang="en-US"/>
        </a:p>
      </dgm:t>
    </dgm:pt>
    <dgm:pt modelId="{CF83B08B-1752-48E8-B7A8-5C681DEE0048}">
      <dgm:prSet phldrT="[Text]"/>
      <dgm:spPr/>
      <dgm:t>
        <a:bodyPr/>
        <a:lstStyle/>
        <a:p>
          <a:r>
            <a:rPr lang="fa-IR" dirty="0" smtClean="0"/>
            <a:t>رمز</a:t>
          </a:r>
          <a:endParaRPr lang="en-US" dirty="0"/>
        </a:p>
      </dgm:t>
    </dgm:pt>
    <dgm:pt modelId="{6C848A9A-2D53-4640-89DD-F66DB35A5CAB}" type="parTrans" cxnId="{3EF8FCDD-2849-4F09-8882-C218A94E293F}">
      <dgm:prSet/>
      <dgm:spPr/>
      <dgm:t>
        <a:bodyPr/>
        <a:lstStyle/>
        <a:p>
          <a:endParaRPr lang="en-US"/>
        </a:p>
      </dgm:t>
    </dgm:pt>
    <dgm:pt modelId="{B5A18F78-609B-4955-800C-BD62071ECB68}" type="sibTrans" cxnId="{3EF8FCDD-2849-4F09-8882-C218A94E293F}">
      <dgm:prSet/>
      <dgm:spPr/>
      <dgm:t>
        <a:bodyPr/>
        <a:lstStyle/>
        <a:p>
          <a:endParaRPr lang="en-US"/>
        </a:p>
      </dgm:t>
    </dgm:pt>
    <dgm:pt modelId="{A589D88E-0684-4D04-87AC-61A477DB6B03}" type="pres">
      <dgm:prSet presAssocID="{9D9CFFDD-DAE4-4998-94B9-42CE678B371E}" presName="linear" presStyleCnt="0">
        <dgm:presLayoutVars>
          <dgm:animLvl val="lvl"/>
          <dgm:resizeHandles val="exact"/>
        </dgm:presLayoutVars>
      </dgm:prSet>
      <dgm:spPr/>
    </dgm:pt>
    <dgm:pt modelId="{1435D6BB-5E8F-4D0F-A84F-125D675909DE}" type="pres">
      <dgm:prSet presAssocID="{839A2225-38D3-466B-BD73-664DC15DCFA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7401D-CB6B-4E2A-9436-B19C8170CAF1}" type="pres">
      <dgm:prSet presAssocID="{839A2225-38D3-466B-BD73-664DC15DCFA1}" presName="childText" presStyleLbl="revTx" presStyleIdx="0" presStyleCnt="2">
        <dgm:presLayoutVars>
          <dgm:bulletEnabled val="1"/>
        </dgm:presLayoutVars>
      </dgm:prSet>
      <dgm:spPr/>
    </dgm:pt>
    <dgm:pt modelId="{5A1D46EE-45BF-4156-A2B1-60B906D4873F}" type="pres">
      <dgm:prSet presAssocID="{B6FE7410-135A-4622-B4F2-2A285731E8C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0C5FB4-C204-43B6-9809-862BE81DDBD9}" type="pres">
      <dgm:prSet presAssocID="{B6FE7410-135A-4622-B4F2-2A285731E8C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949E401-E3E4-4E6D-8965-6A3B8C3F29A1}" type="presOf" srcId="{CF83B08B-1752-48E8-B7A8-5C681DEE0048}" destId="{D20C5FB4-C204-43B6-9809-862BE81DDBD9}" srcOrd="0" destOrd="0" presId="urn:microsoft.com/office/officeart/2005/8/layout/vList2"/>
    <dgm:cxn modelId="{384AE4B6-ACA7-4270-B9A0-3881EEBDDE8D}" type="presOf" srcId="{6CF6F2FD-F064-415F-A3AE-63A6DE0EFCB3}" destId="{10F7401D-CB6B-4E2A-9436-B19C8170CAF1}" srcOrd="0" destOrd="0" presId="urn:microsoft.com/office/officeart/2005/8/layout/vList2"/>
    <dgm:cxn modelId="{BA2E5578-A91F-4966-9F53-30BA59E83273}" srcId="{9D9CFFDD-DAE4-4998-94B9-42CE678B371E}" destId="{839A2225-38D3-466B-BD73-664DC15DCFA1}" srcOrd="0" destOrd="0" parTransId="{73D0807E-9306-4BD1-B3B0-94EEE643F716}" sibTransId="{6609087E-4641-4BA5-9291-572B7E29DB77}"/>
    <dgm:cxn modelId="{2E69ECC9-5A80-4455-84C6-7D3836B7DB06}" type="presOf" srcId="{839A2225-38D3-466B-BD73-664DC15DCFA1}" destId="{1435D6BB-5E8F-4D0F-A84F-125D675909DE}" srcOrd="0" destOrd="0" presId="urn:microsoft.com/office/officeart/2005/8/layout/vList2"/>
    <dgm:cxn modelId="{72571117-FA48-4950-A382-4341E12743F1}" type="presOf" srcId="{B6FE7410-135A-4622-B4F2-2A285731E8CC}" destId="{5A1D46EE-45BF-4156-A2B1-60B906D4873F}" srcOrd="0" destOrd="0" presId="urn:microsoft.com/office/officeart/2005/8/layout/vList2"/>
    <dgm:cxn modelId="{37B12AB9-DE46-4A8A-87D6-43B4565D3664}" srcId="{839A2225-38D3-466B-BD73-664DC15DCFA1}" destId="{6CF6F2FD-F064-415F-A3AE-63A6DE0EFCB3}" srcOrd="0" destOrd="0" parTransId="{34B5E430-31BD-44BF-8832-800648E35A29}" sibTransId="{411D511D-DB22-42CA-B880-C31CC301A006}"/>
    <dgm:cxn modelId="{3EF8FCDD-2849-4F09-8882-C218A94E293F}" srcId="{B6FE7410-135A-4622-B4F2-2A285731E8CC}" destId="{CF83B08B-1752-48E8-B7A8-5C681DEE0048}" srcOrd="0" destOrd="0" parTransId="{6C848A9A-2D53-4640-89DD-F66DB35A5CAB}" sibTransId="{B5A18F78-609B-4955-800C-BD62071ECB68}"/>
    <dgm:cxn modelId="{3106AB0A-833A-4D8F-885F-E39ED00C8F93}" type="presOf" srcId="{9D9CFFDD-DAE4-4998-94B9-42CE678B371E}" destId="{A589D88E-0684-4D04-87AC-61A477DB6B03}" srcOrd="0" destOrd="0" presId="urn:microsoft.com/office/officeart/2005/8/layout/vList2"/>
    <dgm:cxn modelId="{A95A1612-3D56-4A69-BC76-1386C814E63D}" srcId="{9D9CFFDD-DAE4-4998-94B9-42CE678B371E}" destId="{B6FE7410-135A-4622-B4F2-2A285731E8CC}" srcOrd="1" destOrd="0" parTransId="{8073E5E5-FDDA-4248-9D39-878FD5717D7F}" sibTransId="{68A51E6D-3750-40D8-AF8C-DFA0CAF0961C}"/>
    <dgm:cxn modelId="{3966E154-3840-43D0-A37F-C1613CFED8D9}" type="presParOf" srcId="{A589D88E-0684-4D04-87AC-61A477DB6B03}" destId="{1435D6BB-5E8F-4D0F-A84F-125D675909DE}" srcOrd="0" destOrd="0" presId="urn:microsoft.com/office/officeart/2005/8/layout/vList2"/>
    <dgm:cxn modelId="{BFABAD2C-6EFC-44AC-8CB2-D067494DB7C8}" type="presParOf" srcId="{A589D88E-0684-4D04-87AC-61A477DB6B03}" destId="{10F7401D-CB6B-4E2A-9436-B19C8170CAF1}" srcOrd="1" destOrd="0" presId="urn:microsoft.com/office/officeart/2005/8/layout/vList2"/>
    <dgm:cxn modelId="{54F299E2-9A28-427B-80AF-96AD0D08F0D1}" type="presParOf" srcId="{A589D88E-0684-4D04-87AC-61A477DB6B03}" destId="{5A1D46EE-45BF-4156-A2B1-60B906D4873F}" srcOrd="2" destOrd="0" presId="urn:microsoft.com/office/officeart/2005/8/layout/vList2"/>
    <dgm:cxn modelId="{5765D31A-040B-465D-B75D-7D1A11425817}" type="presParOf" srcId="{A589D88E-0684-4D04-87AC-61A477DB6B03}" destId="{D20C5FB4-C204-43B6-9809-862BE81DDBD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F79549-8646-4053-A6EC-A171F98D45AD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0"/>
      <dgm:spPr/>
      <dgm:t>
        <a:bodyPr/>
        <a:lstStyle/>
        <a:p>
          <a:endParaRPr lang="en-US"/>
        </a:p>
      </dgm:t>
    </dgm:pt>
    <dgm:pt modelId="{590903BE-91A3-468A-97EA-0187453910EA}">
      <dgm:prSet phldrT="[Text]" phldr="1"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BA80EDDE-E457-407B-B76F-2A4D6F1EC46C}" type="parTrans" cxnId="{E7B658A8-9C2C-475B-B60F-A97720E78279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CF69E362-BB65-4E46-9471-EB09D462DF46}" type="sibTrans" cxnId="{E7B658A8-9C2C-475B-B60F-A97720E78279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AAB0A850-38C4-47E3-B10F-97ECF2C8A0AC}">
      <dgm:prSet phldrT="[Text]" phldr="1"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9A5CEC4C-1C0A-497A-95D4-DBA5EF17BF05}" type="parTrans" cxnId="{0778507C-172C-4FB2-98D3-8FD9339760CC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566FCBC3-07FF-4299-A29C-33306E7E4012}" type="sibTrans" cxnId="{0778507C-172C-4FB2-98D3-8FD9339760CC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51950F88-590B-4334-9367-65D0D6926E44}">
      <dgm:prSet phldrT="[Text]" phldr="1"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396B7C3D-6C29-4989-95EA-C03A63586C43}" type="parTrans" cxnId="{34BAB8C8-A6EF-4142-B18B-29B9F5C0B3E8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B4BE466A-7706-4D71-AE75-58D958335DF5}" type="sibTrans" cxnId="{34BAB8C8-A6EF-4142-B18B-29B9F5C0B3E8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3698D017-D093-4E83-838D-ACD4B398C16A}" type="pres">
      <dgm:prSet presAssocID="{C4F79549-8646-4053-A6EC-A171F98D45AD}" presName="linear" presStyleCnt="0">
        <dgm:presLayoutVars>
          <dgm:dir/>
          <dgm:animLvl val="lvl"/>
          <dgm:resizeHandles val="exact"/>
        </dgm:presLayoutVars>
      </dgm:prSet>
      <dgm:spPr/>
    </dgm:pt>
    <dgm:pt modelId="{26DF0AEC-558C-451D-9E1B-75653AF40BF4}" type="pres">
      <dgm:prSet presAssocID="{590903BE-91A3-468A-97EA-0187453910EA}" presName="parentLin" presStyleCnt="0"/>
      <dgm:spPr/>
    </dgm:pt>
    <dgm:pt modelId="{27FD9CC8-5DA5-4CD0-B846-46B66443EB69}" type="pres">
      <dgm:prSet presAssocID="{590903BE-91A3-468A-97EA-0187453910EA}" presName="parentLeftMargin" presStyleLbl="node1" presStyleIdx="0" presStyleCnt="3"/>
      <dgm:spPr/>
    </dgm:pt>
    <dgm:pt modelId="{F1A36169-8F24-47E1-BEFE-24BEEF92A6C7}" type="pres">
      <dgm:prSet presAssocID="{590903BE-91A3-468A-97EA-0187453910E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0E877A-3DBD-4E1B-BFDC-F414B662CC6E}" type="pres">
      <dgm:prSet presAssocID="{590903BE-91A3-468A-97EA-0187453910EA}" presName="negativeSpace" presStyleCnt="0"/>
      <dgm:spPr/>
    </dgm:pt>
    <dgm:pt modelId="{75B8F77E-4735-4350-B0B1-5C30379C2A5B}" type="pres">
      <dgm:prSet presAssocID="{590903BE-91A3-468A-97EA-0187453910EA}" presName="childText" presStyleLbl="conFgAcc1" presStyleIdx="0" presStyleCnt="3">
        <dgm:presLayoutVars>
          <dgm:bulletEnabled val="1"/>
        </dgm:presLayoutVars>
      </dgm:prSet>
      <dgm:spPr/>
    </dgm:pt>
    <dgm:pt modelId="{0053AB49-4281-45E2-BDF3-CD5650D3B59E}" type="pres">
      <dgm:prSet presAssocID="{CF69E362-BB65-4E46-9471-EB09D462DF46}" presName="spaceBetweenRectangles" presStyleCnt="0"/>
      <dgm:spPr/>
    </dgm:pt>
    <dgm:pt modelId="{DA17A392-4EAF-4353-8BAD-EA5D55B4A41A}" type="pres">
      <dgm:prSet presAssocID="{AAB0A850-38C4-47E3-B10F-97ECF2C8A0AC}" presName="parentLin" presStyleCnt="0"/>
      <dgm:spPr/>
    </dgm:pt>
    <dgm:pt modelId="{0DA65F35-74C0-4415-B1C9-939F41ABEA08}" type="pres">
      <dgm:prSet presAssocID="{AAB0A850-38C4-47E3-B10F-97ECF2C8A0AC}" presName="parentLeftMargin" presStyleLbl="node1" presStyleIdx="0" presStyleCnt="3"/>
      <dgm:spPr/>
    </dgm:pt>
    <dgm:pt modelId="{24236F76-96E7-4A1A-8CE3-2771EA29BC2F}" type="pres">
      <dgm:prSet presAssocID="{AAB0A850-38C4-47E3-B10F-97ECF2C8A0A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5D9FA-87EC-4664-8EDF-2CB7C32BE19D}" type="pres">
      <dgm:prSet presAssocID="{AAB0A850-38C4-47E3-B10F-97ECF2C8A0AC}" presName="negativeSpace" presStyleCnt="0"/>
      <dgm:spPr/>
    </dgm:pt>
    <dgm:pt modelId="{D8C2BE5A-023C-491B-B046-09C9797C85E0}" type="pres">
      <dgm:prSet presAssocID="{AAB0A850-38C4-47E3-B10F-97ECF2C8A0AC}" presName="childText" presStyleLbl="conFgAcc1" presStyleIdx="1" presStyleCnt="3">
        <dgm:presLayoutVars>
          <dgm:bulletEnabled val="1"/>
        </dgm:presLayoutVars>
      </dgm:prSet>
      <dgm:spPr/>
    </dgm:pt>
    <dgm:pt modelId="{631756B1-DFDF-4F0D-BA08-2C7B61D63B39}" type="pres">
      <dgm:prSet presAssocID="{566FCBC3-07FF-4299-A29C-33306E7E4012}" presName="spaceBetweenRectangles" presStyleCnt="0"/>
      <dgm:spPr/>
    </dgm:pt>
    <dgm:pt modelId="{630524B0-D31B-41F5-ACF1-13D73B4AA76F}" type="pres">
      <dgm:prSet presAssocID="{51950F88-590B-4334-9367-65D0D6926E44}" presName="parentLin" presStyleCnt="0"/>
      <dgm:spPr/>
    </dgm:pt>
    <dgm:pt modelId="{7887C815-C7FB-415D-A107-0AAD43C85571}" type="pres">
      <dgm:prSet presAssocID="{51950F88-590B-4334-9367-65D0D6926E44}" presName="parentLeftMargin" presStyleLbl="node1" presStyleIdx="1" presStyleCnt="3"/>
      <dgm:spPr/>
    </dgm:pt>
    <dgm:pt modelId="{BF214F0F-9D1A-4FDF-B7A7-8CA9E4A26BBC}" type="pres">
      <dgm:prSet presAssocID="{51950F88-590B-4334-9367-65D0D6926E4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05EEC87-25B1-419E-BD0F-6D3C59246A2F}" type="pres">
      <dgm:prSet presAssocID="{51950F88-590B-4334-9367-65D0D6926E44}" presName="negativeSpace" presStyleCnt="0"/>
      <dgm:spPr/>
    </dgm:pt>
    <dgm:pt modelId="{78979745-0174-4B87-A9EB-9206999E7B76}" type="pres">
      <dgm:prSet presAssocID="{51950F88-590B-4334-9367-65D0D6926E4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778507C-172C-4FB2-98D3-8FD9339760CC}" srcId="{C4F79549-8646-4053-A6EC-A171F98D45AD}" destId="{AAB0A850-38C4-47E3-B10F-97ECF2C8A0AC}" srcOrd="1" destOrd="0" parTransId="{9A5CEC4C-1C0A-497A-95D4-DBA5EF17BF05}" sibTransId="{566FCBC3-07FF-4299-A29C-33306E7E4012}"/>
    <dgm:cxn modelId="{AF195334-8BB2-4BA0-8A43-8B33ED2FBA5E}" type="presOf" srcId="{590903BE-91A3-468A-97EA-0187453910EA}" destId="{F1A36169-8F24-47E1-BEFE-24BEEF92A6C7}" srcOrd="1" destOrd="0" presId="urn:microsoft.com/office/officeart/2005/8/layout/list1"/>
    <dgm:cxn modelId="{AA178A2E-3FBA-4480-99A8-98DF0E8DE56A}" type="presOf" srcId="{AAB0A850-38C4-47E3-B10F-97ECF2C8A0AC}" destId="{24236F76-96E7-4A1A-8CE3-2771EA29BC2F}" srcOrd="1" destOrd="0" presId="urn:microsoft.com/office/officeart/2005/8/layout/list1"/>
    <dgm:cxn modelId="{1AB34977-F6CD-43F3-B194-BD55C97F5F16}" type="presOf" srcId="{51950F88-590B-4334-9367-65D0D6926E44}" destId="{BF214F0F-9D1A-4FDF-B7A7-8CA9E4A26BBC}" srcOrd="1" destOrd="0" presId="urn:microsoft.com/office/officeart/2005/8/layout/list1"/>
    <dgm:cxn modelId="{01586D39-F759-45A9-AE23-9C25BE03627E}" type="presOf" srcId="{590903BE-91A3-468A-97EA-0187453910EA}" destId="{27FD9CC8-5DA5-4CD0-B846-46B66443EB69}" srcOrd="0" destOrd="0" presId="urn:microsoft.com/office/officeart/2005/8/layout/list1"/>
    <dgm:cxn modelId="{6721C4CC-D35F-4E5B-B53D-F8AEF3392C00}" type="presOf" srcId="{C4F79549-8646-4053-A6EC-A171F98D45AD}" destId="{3698D017-D093-4E83-838D-ACD4B398C16A}" srcOrd="0" destOrd="0" presId="urn:microsoft.com/office/officeart/2005/8/layout/list1"/>
    <dgm:cxn modelId="{04375EF5-C593-4D01-813A-C520FBFC3B85}" type="presOf" srcId="{AAB0A850-38C4-47E3-B10F-97ECF2C8A0AC}" destId="{0DA65F35-74C0-4415-B1C9-939F41ABEA08}" srcOrd="0" destOrd="0" presId="urn:microsoft.com/office/officeart/2005/8/layout/list1"/>
    <dgm:cxn modelId="{A54F527B-0C93-44CA-B8E2-CA9615FA752E}" type="presOf" srcId="{51950F88-590B-4334-9367-65D0D6926E44}" destId="{7887C815-C7FB-415D-A107-0AAD43C85571}" srcOrd="0" destOrd="0" presId="urn:microsoft.com/office/officeart/2005/8/layout/list1"/>
    <dgm:cxn modelId="{34BAB8C8-A6EF-4142-B18B-29B9F5C0B3E8}" srcId="{C4F79549-8646-4053-A6EC-A171F98D45AD}" destId="{51950F88-590B-4334-9367-65D0D6926E44}" srcOrd="2" destOrd="0" parTransId="{396B7C3D-6C29-4989-95EA-C03A63586C43}" sibTransId="{B4BE466A-7706-4D71-AE75-58D958335DF5}"/>
    <dgm:cxn modelId="{E7B658A8-9C2C-475B-B60F-A97720E78279}" srcId="{C4F79549-8646-4053-A6EC-A171F98D45AD}" destId="{590903BE-91A3-468A-97EA-0187453910EA}" srcOrd="0" destOrd="0" parTransId="{BA80EDDE-E457-407B-B76F-2A4D6F1EC46C}" sibTransId="{CF69E362-BB65-4E46-9471-EB09D462DF46}"/>
    <dgm:cxn modelId="{CCC6BC88-2D6A-4DFD-B1EC-0CEDE4A4DA0E}" type="presParOf" srcId="{3698D017-D093-4E83-838D-ACD4B398C16A}" destId="{26DF0AEC-558C-451D-9E1B-75653AF40BF4}" srcOrd="0" destOrd="0" presId="urn:microsoft.com/office/officeart/2005/8/layout/list1"/>
    <dgm:cxn modelId="{0E5620DD-A6EB-44EC-A950-79CCED465352}" type="presParOf" srcId="{26DF0AEC-558C-451D-9E1B-75653AF40BF4}" destId="{27FD9CC8-5DA5-4CD0-B846-46B66443EB69}" srcOrd="0" destOrd="0" presId="urn:microsoft.com/office/officeart/2005/8/layout/list1"/>
    <dgm:cxn modelId="{5EB61A22-5BB7-4D81-9060-5622D85463FE}" type="presParOf" srcId="{26DF0AEC-558C-451D-9E1B-75653AF40BF4}" destId="{F1A36169-8F24-47E1-BEFE-24BEEF92A6C7}" srcOrd="1" destOrd="0" presId="urn:microsoft.com/office/officeart/2005/8/layout/list1"/>
    <dgm:cxn modelId="{C1F0984A-1949-46E8-A8CC-485323F53DDB}" type="presParOf" srcId="{3698D017-D093-4E83-838D-ACD4B398C16A}" destId="{300E877A-3DBD-4E1B-BFDC-F414B662CC6E}" srcOrd="1" destOrd="0" presId="urn:microsoft.com/office/officeart/2005/8/layout/list1"/>
    <dgm:cxn modelId="{58D88ABF-4369-4110-9D30-EE0E693AAD82}" type="presParOf" srcId="{3698D017-D093-4E83-838D-ACD4B398C16A}" destId="{75B8F77E-4735-4350-B0B1-5C30379C2A5B}" srcOrd="2" destOrd="0" presId="urn:microsoft.com/office/officeart/2005/8/layout/list1"/>
    <dgm:cxn modelId="{ECC06E85-3270-40F3-B267-1859AF8AE6CA}" type="presParOf" srcId="{3698D017-D093-4E83-838D-ACD4B398C16A}" destId="{0053AB49-4281-45E2-BDF3-CD5650D3B59E}" srcOrd="3" destOrd="0" presId="urn:microsoft.com/office/officeart/2005/8/layout/list1"/>
    <dgm:cxn modelId="{B9FB53CA-9A13-4158-A4C3-DE2B714C22EE}" type="presParOf" srcId="{3698D017-D093-4E83-838D-ACD4B398C16A}" destId="{DA17A392-4EAF-4353-8BAD-EA5D55B4A41A}" srcOrd="4" destOrd="0" presId="urn:microsoft.com/office/officeart/2005/8/layout/list1"/>
    <dgm:cxn modelId="{B0415370-75EC-47F0-863A-5F6C929923E2}" type="presParOf" srcId="{DA17A392-4EAF-4353-8BAD-EA5D55B4A41A}" destId="{0DA65F35-74C0-4415-B1C9-939F41ABEA08}" srcOrd="0" destOrd="0" presId="urn:microsoft.com/office/officeart/2005/8/layout/list1"/>
    <dgm:cxn modelId="{E76DE27D-9E83-4ED2-8333-64A34C20C797}" type="presParOf" srcId="{DA17A392-4EAF-4353-8BAD-EA5D55B4A41A}" destId="{24236F76-96E7-4A1A-8CE3-2771EA29BC2F}" srcOrd="1" destOrd="0" presId="urn:microsoft.com/office/officeart/2005/8/layout/list1"/>
    <dgm:cxn modelId="{44CF2E8C-AF0F-41BB-B7A7-D9AA7E09D900}" type="presParOf" srcId="{3698D017-D093-4E83-838D-ACD4B398C16A}" destId="{7825D9FA-87EC-4664-8EDF-2CB7C32BE19D}" srcOrd="5" destOrd="0" presId="urn:microsoft.com/office/officeart/2005/8/layout/list1"/>
    <dgm:cxn modelId="{9534D7D7-6570-47FC-AFBC-15D16259ACBF}" type="presParOf" srcId="{3698D017-D093-4E83-838D-ACD4B398C16A}" destId="{D8C2BE5A-023C-491B-B046-09C9797C85E0}" srcOrd="6" destOrd="0" presId="urn:microsoft.com/office/officeart/2005/8/layout/list1"/>
    <dgm:cxn modelId="{1F8B2DFF-8F18-4A27-B65C-1BB5811DC5F3}" type="presParOf" srcId="{3698D017-D093-4E83-838D-ACD4B398C16A}" destId="{631756B1-DFDF-4F0D-BA08-2C7B61D63B39}" srcOrd="7" destOrd="0" presId="urn:microsoft.com/office/officeart/2005/8/layout/list1"/>
    <dgm:cxn modelId="{D2D7B59E-0C7B-4E62-8C4D-C7BD30E40399}" type="presParOf" srcId="{3698D017-D093-4E83-838D-ACD4B398C16A}" destId="{630524B0-D31B-41F5-ACF1-13D73B4AA76F}" srcOrd="8" destOrd="0" presId="urn:microsoft.com/office/officeart/2005/8/layout/list1"/>
    <dgm:cxn modelId="{0A2F511B-60F5-49E2-B607-72F7F7CDE521}" type="presParOf" srcId="{630524B0-D31B-41F5-ACF1-13D73B4AA76F}" destId="{7887C815-C7FB-415D-A107-0AAD43C85571}" srcOrd="0" destOrd="0" presId="urn:microsoft.com/office/officeart/2005/8/layout/list1"/>
    <dgm:cxn modelId="{8529D0D5-E94C-4E44-9E93-DB4B736BF9F5}" type="presParOf" srcId="{630524B0-D31B-41F5-ACF1-13D73B4AA76F}" destId="{BF214F0F-9D1A-4FDF-B7A7-8CA9E4A26BBC}" srcOrd="1" destOrd="0" presId="urn:microsoft.com/office/officeart/2005/8/layout/list1"/>
    <dgm:cxn modelId="{62F98058-FDC0-4542-A458-981F3C854272}" type="presParOf" srcId="{3698D017-D093-4E83-838D-ACD4B398C16A}" destId="{F05EEC87-25B1-419E-BD0F-6D3C59246A2F}" srcOrd="9" destOrd="0" presId="urn:microsoft.com/office/officeart/2005/8/layout/list1"/>
    <dgm:cxn modelId="{A4B231BA-C2D1-4DBE-88EF-958B3026FFE6}" type="presParOf" srcId="{3698D017-D093-4E83-838D-ACD4B398C16A}" destId="{78979745-0174-4B87-A9EB-9206999E7B7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CC8A70-6E22-468D-9471-8A0DC96B00F1}" type="doc">
      <dgm:prSet loTypeId="urn:microsoft.com/office/officeart/2005/8/layout/bList2" loCatId="list" qsTypeId="urn:microsoft.com/office/officeart/2005/8/quickstyle/simple1" qsCatId="simple" csTypeId="urn:microsoft.com/office/officeart/2005/8/colors/colorful4" csCatId="colorful" phldr="1"/>
      <dgm:spPr/>
    </dgm:pt>
    <dgm:pt modelId="{95A76FAA-535D-460C-9B1D-2F9E69B0550F}">
      <dgm:prSet phldrT="[Text]"/>
      <dgm:spPr/>
      <dgm:t>
        <a:bodyPr/>
        <a:lstStyle/>
        <a:p>
          <a:r>
            <a:rPr lang="en-US" dirty="0" err="1" smtClean="0"/>
            <a:t>Hamed</a:t>
          </a:r>
          <a:endParaRPr lang="en-US" dirty="0"/>
        </a:p>
      </dgm:t>
    </dgm:pt>
    <dgm:pt modelId="{24040E37-9C7D-4DE6-95D9-4921395856EB}" type="parTrans" cxnId="{74B68831-A934-4AB3-A062-0FDE0A1F8ED4}">
      <dgm:prSet/>
      <dgm:spPr/>
      <dgm:t>
        <a:bodyPr/>
        <a:lstStyle/>
        <a:p>
          <a:endParaRPr lang="en-US"/>
        </a:p>
      </dgm:t>
    </dgm:pt>
    <dgm:pt modelId="{94A393FE-2B00-4DBC-AE2A-E35A60430097}" type="sibTrans" cxnId="{74B68831-A934-4AB3-A062-0FDE0A1F8ED4}">
      <dgm:prSet/>
      <dgm:spPr/>
      <dgm:t>
        <a:bodyPr/>
        <a:lstStyle/>
        <a:p>
          <a:endParaRPr lang="en-US"/>
        </a:p>
      </dgm:t>
    </dgm:pt>
    <dgm:pt modelId="{51A8DAE3-F240-411F-973E-0050542A41AB}">
      <dgm:prSet phldrT="[Text]"/>
      <dgm:spPr/>
      <dgm:t>
        <a:bodyPr/>
        <a:lstStyle/>
        <a:p>
          <a:r>
            <a:rPr lang="en-US" dirty="0" smtClean="0"/>
            <a:t>Reza</a:t>
          </a:r>
          <a:endParaRPr lang="en-US" dirty="0"/>
        </a:p>
      </dgm:t>
    </dgm:pt>
    <dgm:pt modelId="{39F138AB-1155-4AB0-BBB2-EC5C6E04BFA5}" type="parTrans" cxnId="{284AC3BB-D2A8-4A95-9768-ECBC158D29BF}">
      <dgm:prSet/>
      <dgm:spPr/>
      <dgm:t>
        <a:bodyPr/>
        <a:lstStyle/>
        <a:p>
          <a:endParaRPr lang="en-US"/>
        </a:p>
      </dgm:t>
    </dgm:pt>
    <dgm:pt modelId="{13BB0B04-E624-4C48-AAC7-C246FDD775A3}" type="sibTrans" cxnId="{284AC3BB-D2A8-4A95-9768-ECBC158D29BF}">
      <dgm:prSet/>
      <dgm:spPr/>
      <dgm:t>
        <a:bodyPr/>
        <a:lstStyle/>
        <a:p>
          <a:endParaRPr lang="en-US"/>
        </a:p>
      </dgm:t>
    </dgm:pt>
    <dgm:pt modelId="{E6C0BB44-0011-47B9-A66A-E6D7D964FE70}">
      <dgm:prSet phldrT="[Text]"/>
      <dgm:spPr/>
      <dgm:t>
        <a:bodyPr/>
        <a:lstStyle/>
        <a:p>
          <a:r>
            <a:rPr lang="en-US" dirty="0" smtClean="0"/>
            <a:t>Ali</a:t>
          </a:r>
          <a:endParaRPr lang="en-US" dirty="0"/>
        </a:p>
      </dgm:t>
    </dgm:pt>
    <dgm:pt modelId="{9A7A25ED-42D3-458E-95B7-87955C024960}" type="parTrans" cxnId="{ED9AE81B-369A-4AA5-AB21-4AD7F175F937}">
      <dgm:prSet/>
      <dgm:spPr/>
      <dgm:t>
        <a:bodyPr/>
        <a:lstStyle/>
        <a:p>
          <a:endParaRPr lang="en-US"/>
        </a:p>
      </dgm:t>
    </dgm:pt>
    <dgm:pt modelId="{F90021C2-DFA6-47F1-8F48-82A97EB39E43}" type="sibTrans" cxnId="{ED9AE81B-369A-4AA5-AB21-4AD7F175F937}">
      <dgm:prSet/>
      <dgm:spPr/>
      <dgm:t>
        <a:bodyPr/>
        <a:lstStyle/>
        <a:p>
          <a:endParaRPr lang="en-US"/>
        </a:p>
      </dgm:t>
    </dgm:pt>
    <dgm:pt modelId="{192EE446-7A31-4914-AE06-CD01432FD4F4}" type="pres">
      <dgm:prSet presAssocID="{4ACC8A70-6E22-468D-9471-8A0DC96B00F1}" presName="diagram" presStyleCnt="0">
        <dgm:presLayoutVars>
          <dgm:dir/>
          <dgm:animLvl val="lvl"/>
          <dgm:resizeHandles val="exact"/>
        </dgm:presLayoutVars>
      </dgm:prSet>
      <dgm:spPr/>
    </dgm:pt>
    <dgm:pt modelId="{5AAFBC01-A9FD-4733-ADA1-BB8E9353F4E1}" type="pres">
      <dgm:prSet presAssocID="{95A76FAA-535D-460C-9B1D-2F9E69B0550F}" presName="compNode" presStyleCnt="0"/>
      <dgm:spPr/>
    </dgm:pt>
    <dgm:pt modelId="{63A9A9B5-87DE-4F25-8716-F7B48848BC42}" type="pres">
      <dgm:prSet presAssocID="{95A76FAA-535D-460C-9B1D-2F9E69B0550F}" presName="childRect" presStyleLbl="bgAcc1" presStyleIdx="0" presStyleCnt="3">
        <dgm:presLayoutVars>
          <dgm:bulletEnabled val="1"/>
        </dgm:presLayoutVars>
      </dgm:prSet>
      <dgm:spPr/>
    </dgm:pt>
    <dgm:pt modelId="{C1227CCF-1F5B-40DE-AB78-39795A95A72A}" type="pres">
      <dgm:prSet presAssocID="{95A76FAA-535D-460C-9B1D-2F9E69B0550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3F3F3D-370F-4602-BD87-467FEAF3CBAA}" type="pres">
      <dgm:prSet presAssocID="{95A76FAA-535D-460C-9B1D-2F9E69B0550F}" presName="parentRect" presStyleLbl="alignNode1" presStyleIdx="0" presStyleCnt="3"/>
      <dgm:spPr/>
      <dgm:t>
        <a:bodyPr/>
        <a:lstStyle/>
        <a:p>
          <a:endParaRPr lang="en-US"/>
        </a:p>
      </dgm:t>
    </dgm:pt>
    <dgm:pt modelId="{129C2D58-79D1-4D67-9BDE-515C8C1A7E3B}" type="pres">
      <dgm:prSet presAssocID="{95A76FAA-535D-460C-9B1D-2F9E69B0550F}" presName="adorn" presStyleLbl="fgAccFollowNode1" presStyleIdx="0" presStyleCnt="3"/>
      <dgm:spPr/>
    </dgm:pt>
    <dgm:pt modelId="{7EF10815-1F2F-40C0-A402-B10E3C33BCCC}" type="pres">
      <dgm:prSet presAssocID="{94A393FE-2B00-4DBC-AE2A-E35A60430097}" presName="sibTrans" presStyleLbl="sibTrans2D1" presStyleIdx="0" presStyleCnt="0"/>
      <dgm:spPr/>
    </dgm:pt>
    <dgm:pt modelId="{B97BA921-545B-4A47-BD99-DD560D0FDB75}" type="pres">
      <dgm:prSet presAssocID="{51A8DAE3-F240-411F-973E-0050542A41AB}" presName="compNode" presStyleCnt="0"/>
      <dgm:spPr/>
    </dgm:pt>
    <dgm:pt modelId="{D21F197B-A743-43FE-A2CF-22C35360DDBC}" type="pres">
      <dgm:prSet presAssocID="{51A8DAE3-F240-411F-973E-0050542A41AB}" presName="childRect" presStyleLbl="bgAcc1" presStyleIdx="1" presStyleCnt="3">
        <dgm:presLayoutVars>
          <dgm:bulletEnabled val="1"/>
        </dgm:presLayoutVars>
      </dgm:prSet>
      <dgm:spPr/>
    </dgm:pt>
    <dgm:pt modelId="{B332CA38-1289-4F98-8678-F80750CFA418}" type="pres">
      <dgm:prSet presAssocID="{51A8DAE3-F240-411F-973E-0050542A41A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56330-F8E0-4FFE-8D09-AAD35C546875}" type="pres">
      <dgm:prSet presAssocID="{51A8DAE3-F240-411F-973E-0050542A41AB}" presName="parentRect" presStyleLbl="alignNode1" presStyleIdx="1" presStyleCnt="3"/>
      <dgm:spPr/>
      <dgm:t>
        <a:bodyPr/>
        <a:lstStyle/>
        <a:p>
          <a:endParaRPr lang="en-US"/>
        </a:p>
      </dgm:t>
    </dgm:pt>
    <dgm:pt modelId="{16156C6B-F3A1-4BC3-80E5-EEB67C2F7894}" type="pres">
      <dgm:prSet presAssocID="{51A8DAE3-F240-411F-973E-0050542A41AB}" presName="adorn" presStyleLbl="fgAccFollowNode1" presStyleIdx="1" presStyleCnt="3"/>
      <dgm:spPr/>
    </dgm:pt>
    <dgm:pt modelId="{4113E449-FB44-4DED-A896-28E5A33868DC}" type="pres">
      <dgm:prSet presAssocID="{13BB0B04-E624-4C48-AAC7-C246FDD775A3}" presName="sibTrans" presStyleLbl="sibTrans2D1" presStyleIdx="0" presStyleCnt="0"/>
      <dgm:spPr/>
    </dgm:pt>
    <dgm:pt modelId="{9FB64047-5D0A-4CE4-AED5-4869BC35F2AA}" type="pres">
      <dgm:prSet presAssocID="{E6C0BB44-0011-47B9-A66A-E6D7D964FE70}" presName="compNode" presStyleCnt="0"/>
      <dgm:spPr/>
    </dgm:pt>
    <dgm:pt modelId="{BB116CFA-65DA-456C-9C67-6EFD8B9152D3}" type="pres">
      <dgm:prSet presAssocID="{E6C0BB44-0011-47B9-A66A-E6D7D964FE70}" presName="childRect" presStyleLbl="bgAcc1" presStyleIdx="2" presStyleCnt="3">
        <dgm:presLayoutVars>
          <dgm:bulletEnabled val="1"/>
        </dgm:presLayoutVars>
      </dgm:prSet>
      <dgm:spPr/>
    </dgm:pt>
    <dgm:pt modelId="{EFE42CF5-22C7-4363-8203-395B96341D79}" type="pres">
      <dgm:prSet presAssocID="{E6C0BB44-0011-47B9-A66A-E6D7D964FE7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93F179-7D1F-4693-A110-ED1D44A750FF}" type="pres">
      <dgm:prSet presAssocID="{E6C0BB44-0011-47B9-A66A-E6D7D964FE70}" presName="parentRect" presStyleLbl="alignNode1" presStyleIdx="2" presStyleCnt="3"/>
      <dgm:spPr/>
      <dgm:t>
        <a:bodyPr/>
        <a:lstStyle/>
        <a:p>
          <a:endParaRPr lang="en-US"/>
        </a:p>
      </dgm:t>
    </dgm:pt>
    <dgm:pt modelId="{4D608FC9-53C3-4FAA-961D-28C3B0686218}" type="pres">
      <dgm:prSet presAssocID="{E6C0BB44-0011-47B9-A66A-E6D7D964FE70}" presName="adorn" presStyleLbl="fgAccFollowNode1" presStyleIdx="2" presStyleCnt="3"/>
      <dgm:spPr/>
    </dgm:pt>
  </dgm:ptLst>
  <dgm:cxnLst>
    <dgm:cxn modelId="{ED9AE81B-369A-4AA5-AB21-4AD7F175F937}" srcId="{4ACC8A70-6E22-468D-9471-8A0DC96B00F1}" destId="{E6C0BB44-0011-47B9-A66A-E6D7D964FE70}" srcOrd="2" destOrd="0" parTransId="{9A7A25ED-42D3-458E-95B7-87955C024960}" sibTransId="{F90021C2-DFA6-47F1-8F48-82A97EB39E43}"/>
    <dgm:cxn modelId="{9303A1CA-EC88-4101-8D57-6D818511EF83}" type="presOf" srcId="{51A8DAE3-F240-411F-973E-0050542A41AB}" destId="{B332CA38-1289-4F98-8678-F80750CFA418}" srcOrd="0" destOrd="0" presId="urn:microsoft.com/office/officeart/2005/8/layout/bList2"/>
    <dgm:cxn modelId="{74B68831-A934-4AB3-A062-0FDE0A1F8ED4}" srcId="{4ACC8A70-6E22-468D-9471-8A0DC96B00F1}" destId="{95A76FAA-535D-460C-9B1D-2F9E69B0550F}" srcOrd="0" destOrd="0" parTransId="{24040E37-9C7D-4DE6-95D9-4921395856EB}" sibTransId="{94A393FE-2B00-4DBC-AE2A-E35A60430097}"/>
    <dgm:cxn modelId="{A51BA079-4140-4C89-9DCD-6FA134D334A6}" type="presOf" srcId="{E6C0BB44-0011-47B9-A66A-E6D7D964FE70}" destId="{CB93F179-7D1F-4693-A110-ED1D44A750FF}" srcOrd="1" destOrd="0" presId="urn:microsoft.com/office/officeart/2005/8/layout/bList2"/>
    <dgm:cxn modelId="{3C0BD53B-0A14-4549-A1AB-98FF3C1793C6}" type="presOf" srcId="{E6C0BB44-0011-47B9-A66A-E6D7D964FE70}" destId="{EFE42CF5-22C7-4363-8203-395B96341D79}" srcOrd="0" destOrd="0" presId="urn:microsoft.com/office/officeart/2005/8/layout/bList2"/>
    <dgm:cxn modelId="{5528D7A1-AFB6-4272-806E-99470987A2DD}" type="presOf" srcId="{4ACC8A70-6E22-468D-9471-8A0DC96B00F1}" destId="{192EE446-7A31-4914-AE06-CD01432FD4F4}" srcOrd="0" destOrd="0" presId="urn:microsoft.com/office/officeart/2005/8/layout/bList2"/>
    <dgm:cxn modelId="{30EC8FB8-E105-4051-A944-F2823FDD168B}" type="presOf" srcId="{13BB0B04-E624-4C48-AAC7-C246FDD775A3}" destId="{4113E449-FB44-4DED-A896-28E5A33868DC}" srcOrd="0" destOrd="0" presId="urn:microsoft.com/office/officeart/2005/8/layout/bList2"/>
    <dgm:cxn modelId="{284AC3BB-D2A8-4A95-9768-ECBC158D29BF}" srcId="{4ACC8A70-6E22-468D-9471-8A0DC96B00F1}" destId="{51A8DAE3-F240-411F-973E-0050542A41AB}" srcOrd="1" destOrd="0" parTransId="{39F138AB-1155-4AB0-BBB2-EC5C6E04BFA5}" sibTransId="{13BB0B04-E624-4C48-AAC7-C246FDD775A3}"/>
    <dgm:cxn modelId="{D2855EA4-61F9-4FFF-926C-76912A87B3F5}" type="presOf" srcId="{95A76FAA-535D-460C-9B1D-2F9E69B0550F}" destId="{C1227CCF-1F5B-40DE-AB78-39795A95A72A}" srcOrd="0" destOrd="0" presId="urn:microsoft.com/office/officeart/2005/8/layout/bList2"/>
    <dgm:cxn modelId="{91317C82-9AB5-4997-8EA1-E3C8B2A86C40}" type="presOf" srcId="{94A393FE-2B00-4DBC-AE2A-E35A60430097}" destId="{7EF10815-1F2F-40C0-A402-B10E3C33BCCC}" srcOrd="0" destOrd="0" presId="urn:microsoft.com/office/officeart/2005/8/layout/bList2"/>
    <dgm:cxn modelId="{34F0DC69-FEDD-40F4-BF10-369A5FE3D1B5}" type="presOf" srcId="{95A76FAA-535D-460C-9B1D-2F9E69B0550F}" destId="{933F3F3D-370F-4602-BD87-467FEAF3CBAA}" srcOrd="1" destOrd="0" presId="urn:microsoft.com/office/officeart/2005/8/layout/bList2"/>
    <dgm:cxn modelId="{6DB102A4-D81C-4E7A-B34D-91E7E9647741}" type="presOf" srcId="{51A8DAE3-F240-411F-973E-0050542A41AB}" destId="{E2B56330-F8E0-4FFE-8D09-AAD35C546875}" srcOrd="1" destOrd="0" presId="urn:microsoft.com/office/officeart/2005/8/layout/bList2"/>
    <dgm:cxn modelId="{ACE8FE50-15D6-4E23-B88B-3E03D08225DC}" type="presParOf" srcId="{192EE446-7A31-4914-AE06-CD01432FD4F4}" destId="{5AAFBC01-A9FD-4733-ADA1-BB8E9353F4E1}" srcOrd="0" destOrd="0" presId="urn:microsoft.com/office/officeart/2005/8/layout/bList2"/>
    <dgm:cxn modelId="{5B4D8B8C-83A0-4085-B963-358E1A232A76}" type="presParOf" srcId="{5AAFBC01-A9FD-4733-ADA1-BB8E9353F4E1}" destId="{63A9A9B5-87DE-4F25-8716-F7B48848BC42}" srcOrd="0" destOrd="0" presId="urn:microsoft.com/office/officeart/2005/8/layout/bList2"/>
    <dgm:cxn modelId="{F6270777-D953-428C-B7BC-FEE6C4DBF9FD}" type="presParOf" srcId="{5AAFBC01-A9FD-4733-ADA1-BB8E9353F4E1}" destId="{C1227CCF-1F5B-40DE-AB78-39795A95A72A}" srcOrd="1" destOrd="0" presId="urn:microsoft.com/office/officeart/2005/8/layout/bList2"/>
    <dgm:cxn modelId="{6CB8F295-A150-4968-9E70-BEF943AF844A}" type="presParOf" srcId="{5AAFBC01-A9FD-4733-ADA1-BB8E9353F4E1}" destId="{933F3F3D-370F-4602-BD87-467FEAF3CBAA}" srcOrd="2" destOrd="0" presId="urn:microsoft.com/office/officeart/2005/8/layout/bList2"/>
    <dgm:cxn modelId="{A892308E-E995-4770-9A8B-EB6EDED8B1DF}" type="presParOf" srcId="{5AAFBC01-A9FD-4733-ADA1-BB8E9353F4E1}" destId="{129C2D58-79D1-4D67-9BDE-515C8C1A7E3B}" srcOrd="3" destOrd="0" presId="urn:microsoft.com/office/officeart/2005/8/layout/bList2"/>
    <dgm:cxn modelId="{D2CB3636-16B9-46C2-9F97-93FAA2B0CE20}" type="presParOf" srcId="{192EE446-7A31-4914-AE06-CD01432FD4F4}" destId="{7EF10815-1F2F-40C0-A402-B10E3C33BCCC}" srcOrd="1" destOrd="0" presId="urn:microsoft.com/office/officeart/2005/8/layout/bList2"/>
    <dgm:cxn modelId="{5EE61EEB-3991-4618-ABEA-5688E382D730}" type="presParOf" srcId="{192EE446-7A31-4914-AE06-CD01432FD4F4}" destId="{B97BA921-545B-4A47-BD99-DD560D0FDB75}" srcOrd="2" destOrd="0" presId="urn:microsoft.com/office/officeart/2005/8/layout/bList2"/>
    <dgm:cxn modelId="{53FCF05F-36E2-4866-88B6-1B81D4F9396F}" type="presParOf" srcId="{B97BA921-545B-4A47-BD99-DD560D0FDB75}" destId="{D21F197B-A743-43FE-A2CF-22C35360DDBC}" srcOrd="0" destOrd="0" presId="urn:microsoft.com/office/officeart/2005/8/layout/bList2"/>
    <dgm:cxn modelId="{E08C72EC-FC22-48C2-993A-A6AE960BFAFB}" type="presParOf" srcId="{B97BA921-545B-4A47-BD99-DD560D0FDB75}" destId="{B332CA38-1289-4F98-8678-F80750CFA418}" srcOrd="1" destOrd="0" presId="urn:microsoft.com/office/officeart/2005/8/layout/bList2"/>
    <dgm:cxn modelId="{3B66EF0B-4C42-4706-9E6F-C7685AD92C16}" type="presParOf" srcId="{B97BA921-545B-4A47-BD99-DD560D0FDB75}" destId="{E2B56330-F8E0-4FFE-8D09-AAD35C546875}" srcOrd="2" destOrd="0" presId="urn:microsoft.com/office/officeart/2005/8/layout/bList2"/>
    <dgm:cxn modelId="{E6E6DF50-58D5-4A3D-BE32-133BD3CED93D}" type="presParOf" srcId="{B97BA921-545B-4A47-BD99-DD560D0FDB75}" destId="{16156C6B-F3A1-4BC3-80E5-EEB67C2F7894}" srcOrd="3" destOrd="0" presId="urn:microsoft.com/office/officeart/2005/8/layout/bList2"/>
    <dgm:cxn modelId="{BAF7546D-157A-42A0-B8A8-E8BBEE98F58B}" type="presParOf" srcId="{192EE446-7A31-4914-AE06-CD01432FD4F4}" destId="{4113E449-FB44-4DED-A896-28E5A33868DC}" srcOrd="3" destOrd="0" presId="urn:microsoft.com/office/officeart/2005/8/layout/bList2"/>
    <dgm:cxn modelId="{2AE1B97B-3365-4140-BF10-C17F8BF946D6}" type="presParOf" srcId="{192EE446-7A31-4914-AE06-CD01432FD4F4}" destId="{9FB64047-5D0A-4CE4-AED5-4869BC35F2AA}" srcOrd="4" destOrd="0" presId="urn:microsoft.com/office/officeart/2005/8/layout/bList2"/>
    <dgm:cxn modelId="{FE1E953D-964B-466D-B6CD-98FA8D2FAD78}" type="presParOf" srcId="{9FB64047-5D0A-4CE4-AED5-4869BC35F2AA}" destId="{BB116CFA-65DA-456C-9C67-6EFD8B9152D3}" srcOrd="0" destOrd="0" presId="urn:microsoft.com/office/officeart/2005/8/layout/bList2"/>
    <dgm:cxn modelId="{FA8D676A-C7FC-44D3-9686-FCE10FD740F0}" type="presParOf" srcId="{9FB64047-5D0A-4CE4-AED5-4869BC35F2AA}" destId="{EFE42CF5-22C7-4363-8203-395B96341D79}" srcOrd="1" destOrd="0" presId="urn:microsoft.com/office/officeart/2005/8/layout/bList2"/>
    <dgm:cxn modelId="{FC9720EE-1B10-403C-90B1-B90D74A35D19}" type="presParOf" srcId="{9FB64047-5D0A-4CE4-AED5-4869BC35F2AA}" destId="{CB93F179-7D1F-4693-A110-ED1D44A750FF}" srcOrd="2" destOrd="0" presId="urn:microsoft.com/office/officeart/2005/8/layout/bList2"/>
    <dgm:cxn modelId="{9635C2E3-6084-4EAC-88C7-275A5AE2E9CC}" type="presParOf" srcId="{9FB64047-5D0A-4CE4-AED5-4869BC35F2AA}" destId="{4D608FC9-53C3-4FAA-961D-28C3B0686218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FAEE0C-B594-4E7F-A01E-6B07D0A62BE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C83A81EB-7FFE-4978-9ADF-3FC2C5ED7008}">
      <dgm:prSet phldrT="[Text]"/>
      <dgm:spPr/>
      <dgm:t>
        <a:bodyPr/>
        <a:lstStyle/>
        <a:p>
          <a:r>
            <a:rPr lang="en-US" dirty="0" smtClean="0"/>
            <a:t>.</a:t>
          </a:r>
          <a:endParaRPr lang="en-US" dirty="0"/>
        </a:p>
      </dgm:t>
    </dgm:pt>
    <dgm:pt modelId="{74CBB868-F933-4EF9-9F27-201D3E07157C}" type="parTrans" cxnId="{F8D81DC3-1A05-4CA9-A7C4-F3F52C47C411}">
      <dgm:prSet/>
      <dgm:spPr/>
      <dgm:t>
        <a:bodyPr/>
        <a:lstStyle/>
        <a:p>
          <a:endParaRPr lang="en-US"/>
        </a:p>
      </dgm:t>
    </dgm:pt>
    <dgm:pt modelId="{9B427CCA-7BD3-41B3-B473-5869E215B30B}" type="sibTrans" cxnId="{F8D81DC3-1A05-4CA9-A7C4-F3F52C47C411}">
      <dgm:prSet/>
      <dgm:spPr/>
      <dgm:t>
        <a:bodyPr/>
        <a:lstStyle/>
        <a:p>
          <a:endParaRPr lang="en-US"/>
        </a:p>
      </dgm:t>
    </dgm:pt>
    <dgm:pt modelId="{7AEAF3F1-F8A5-4343-B30B-14962F8E1044}" type="pres">
      <dgm:prSet presAssocID="{ABFAEE0C-B594-4E7F-A01E-6B07D0A62BE5}" presName="Name0" presStyleCnt="0">
        <dgm:presLayoutVars>
          <dgm:dir/>
          <dgm:resizeHandles val="exact"/>
        </dgm:presLayoutVars>
      </dgm:prSet>
      <dgm:spPr/>
    </dgm:pt>
    <dgm:pt modelId="{572E991E-B7E2-46FD-9E5F-0B38B1542335}" type="pres">
      <dgm:prSet presAssocID="{C83A81EB-7FFE-4978-9ADF-3FC2C5ED7008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FA076E81-2B7E-43A4-9D2B-95F0775F3336}" type="presOf" srcId="{C83A81EB-7FFE-4978-9ADF-3FC2C5ED7008}" destId="{572E991E-B7E2-46FD-9E5F-0B38B1542335}" srcOrd="0" destOrd="0" presId="urn:microsoft.com/office/officeart/2005/8/layout/hChevron3"/>
    <dgm:cxn modelId="{F8D81DC3-1A05-4CA9-A7C4-F3F52C47C411}" srcId="{ABFAEE0C-B594-4E7F-A01E-6B07D0A62BE5}" destId="{C83A81EB-7FFE-4978-9ADF-3FC2C5ED7008}" srcOrd="0" destOrd="0" parTransId="{74CBB868-F933-4EF9-9F27-201D3E07157C}" sibTransId="{9B427CCA-7BD3-41B3-B473-5869E215B30B}"/>
    <dgm:cxn modelId="{FB5283E6-8847-491D-9EB5-904CC4FB949E}" type="presOf" srcId="{ABFAEE0C-B594-4E7F-A01E-6B07D0A62BE5}" destId="{7AEAF3F1-F8A5-4343-B30B-14962F8E1044}" srcOrd="0" destOrd="0" presId="urn:microsoft.com/office/officeart/2005/8/layout/hChevron3"/>
    <dgm:cxn modelId="{30C43AC2-964F-46DA-A83E-231C41C981E0}" type="presParOf" srcId="{7AEAF3F1-F8A5-4343-B30B-14962F8E1044}" destId="{572E991E-B7E2-46FD-9E5F-0B38B1542335}" srcOrd="0" destOrd="0" presId="urn:microsoft.com/office/officeart/2005/8/layout/hChevron3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5D6BB-5E8F-4D0F-A84F-125D675909DE}">
      <dsp:nvSpPr>
        <dsp:cNvPr id="0" name=""/>
        <dsp:cNvSpPr/>
      </dsp:nvSpPr>
      <dsp:spPr>
        <a:xfrm>
          <a:off x="0" y="24485"/>
          <a:ext cx="6032500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700" kern="1200" dirty="0" smtClean="0"/>
            <a:t>شماره دانشجویی</a:t>
          </a:r>
          <a:endParaRPr lang="en-US" sz="2700" kern="1200" dirty="0"/>
        </a:p>
      </dsp:txBody>
      <dsp:txXfrm>
        <a:off x="31613" y="56098"/>
        <a:ext cx="5969274" cy="584369"/>
      </dsp:txXfrm>
    </dsp:sp>
    <dsp:sp modelId="{10F7401D-CB6B-4E2A-9436-B19C8170CAF1}">
      <dsp:nvSpPr>
        <dsp:cNvPr id="0" name=""/>
        <dsp:cNvSpPr/>
      </dsp:nvSpPr>
      <dsp:spPr>
        <a:xfrm>
          <a:off x="0" y="672080"/>
          <a:ext cx="60325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53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a-IR" sz="2100" kern="1200" dirty="0" smtClean="0"/>
            <a:t>شماره دانشجویی</a:t>
          </a:r>
          <a:endParaRPr lang="en-US" sz="2100" kern="1200" dirty="0"/>
        </a:p>
      </dsp:txBody>
      <dsp:txXfrm>
        <a:off x="0" y="672080"/>
        <a:ext cx="6032500" cy="447120"/>
      </dsp:txXfrm>
    </dsp:sp>
    <dsp:sp modelId="{5A1D46EE-45BF-4156-A2B1-60B906D4873F}">
      <dsp:nvSpPr>
        <dsp:cNvPr id="0" name=""/>
        <dsp:cNvSpPr/>
      </dsp:nvSpPr>
      <dsp:spPr>
        <a:xfrm>
          <a:off x="0" y="1119200"/>
          <a:ext cx="6032500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700" kern="1200" dirty="0" smtClean="0"/>
            <a:t>رمز</a:t>
          </a:r>
          <a:endParaRPr lang="en-US" sz="2700" kern="1200" dirty="0"/>
        </a:p>
      </dsp:txBody>
      <dsp:txXfrm>
        <a:off x="31613" y="1150813"/>
        <a:ext cx="5969274" cy="584369"/>
      </dsp:txXfrm>
    </dsp:sp>
    <dsp:sp modelId="{D20C5FB4-C204-43B6-9809-862BE81DDBD9}">
      <dsp:nvSpPr>
        <dsp:cNvPr id="0" name=""/>
        <dsp:cNvSpPr/>
      </dsp:nvSpPr>
      <dsp:spPr>
        <a:xfrm>
          <a:off x="0" y="1766795"/>
          <a:ext cx="60325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53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a-IR" sz="2100" kern="1200" dirty="0" smtClean="0"/>
            <a:t>رمز</a:t>
          </a:r>
          <a:endParaRPr lang="en-US" sz="2100" kern="1200" dirty="0"/>
        </a:p>
      </dsp:txBody>
      <dsp:txXfrm>
        <a:off x="0" y="1766795"/>
        <a:ext cx="6032500" cy="447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8F77E-4735-4350-B0B1-5C30379C2A5B}">
      <dsp:nvSpPr>
        <dsp:cNvPr id="0" name=""/>
        <dsp:cNvSpPr/>
      </dsp:nvSpPr>
      <dsp:spPr>
        <a:xfrm>
          <a:off x="0" y="300199"/>
          <a:ext cx="502237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36169-8F24-47E1-BEFE-24BEEF92A6C7}">
      <dsp:nvSpPr>
        <dsp:cNvPr id="0" name=""/>
        <dsp:cNvSpPr/>
      </dsp:nvSpPr>
      <dsp:spPr>
        <a:xfrm>
          <a:off x="251118" y="49279"/>
          <a:ext cx="3515664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884" tIns="0" rIns="13288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b="0" kern="120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275616" y="73777"/>
        <a:ext cx="3466668" cy="452844"/>
      </dsp:txXfrm>
    </dsp:sp>
    <dsp:sp modelId="{D8C2BE5A-023C-491B-B046-09C9797C85E0}">
      <dsp:nvSpPr>
        <dsp:cNvPr id="0" name=""/>
        <dsp:cNvSpPr/>
      </dsp:nvSpPr>
      <dsp:spPr>
        <a:xfrm>
          <a:off x="0" y="1071319"/>
          <a:ext cx="502237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36F76-96E7-4A1A-8CE3-2771EA29BC2F}">
      <dsp:nvSpPr>
        <dsp:cNvPr id="0" name=""/>
        <dsp:cNvSpPr/>
      </dsp:nvSpPr>
      <dsp:spPr>
        <a:xfrm>
          <a:off x="251118" y="820399"/>
          <a:ext cx="3515664" cy="50184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884" tIns="0" rIns="13288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b="0" kern="120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275616" y="844897"/>
        <a:ext cx="3466668" cy="452844"/>
      </dsp:txXfrm>
    </dsp:sp>
    <dsp:sp modelId="{78979745-0174-4B87-A9EB-9206999E7B76}">
      <dsp:nvSpPr>
        <dsp:cNvPr id="0" name=""/>
        <dsp:cNvSpPr/>
      </dsp:nvSpPr>
      <dsp:spPr>
        <a:xfrm>
          <a:off x="0" y="1842439"/>
          <a:ext cx="502237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14F0F-9D1A-4FDF-B7A7-8CA9E4A26BBC}">
      <dsp:nvSpPr>
        <dsp:cNvPr id="0" name=""/>
        <dsp:cNvSpPr/>
      </dsp:nvSpPr>
      <dsp:spPr>
        <a:xfrm>
          <a:off x="251118" y="1591519"/>
          <a:ext cx="3515664" cy="50184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884" tIns="0" rIns="13288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b="0" kern="120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275616" y="1616017"/>
        <a:ext cx="3466668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9A9B5-87DE-4F25-8716-F7B48848BC42}">
      <dsp:nvSpPr>
        <dsp:cNvPr id="0" name=""/>
        <dsp:cNvSpPr/>
      </dsp:nvSpPr>
      <dsp:spPr>
        <a:xfrm>
          <a:off x="3394" y="450377"/>
          <a:ext cx="1466134" cy="109443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F3F3D-370F-4602-BD87-467FEAF3CBAA}">
      <dsp:nvSpPr>
        <dsp:cNvPr id="0" name=""/>
        <dsp:cNvSpPr/>
      </dsp:nvSpPr>
      <dsp:spPr>
        <a:xfrm>
          <a:off x="3394" y="1544815"/>
          <a:ext cx="1466134" cy="4706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Hamed</a:t>
          </a:r>
          <a:endParaRPr lang="en-US" sz="2400" kern="1200" dirty="0"/>
        </a:p>
      </dsp:txBody>
      <dsp:txXfrm>
        <a:off x="3394" y="1544815"/>
        <a:ext cx="1032488" cy="470608"/>
      </dsp:txXfrm>
    </dsp:sp>
    <dsp:sp modelId="{129C2D58-79D1-4D67-9BDE-515C8C1A7E3B}">
      <dsp:nvSpPr>
        <dsp:cNvPr id="0" name=""/>
        <dsp:cNvSpPr/>
      </dsp:nvSpPr>
      <dsp:spPr>
        <a:xfrm>
          <a:off x="1077357" y="1619567"/>
          <a:ext cx="513146" cy="513146"/>
        </a:xfrm>
        <a:prstGeom prst="ellips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F197B-A743-43FE-A2CF-22C35360DDBC}">
      <dsp:nvSpPr>
        <dsp:cNvPr id="0" name=""/>
        <dsp:cNvSpPr/>
      </dsp:nvSpPr>
      <dsp:spPr>
        <a:xfrm>
          <a:off x="1717633" y="450377"/>
          <a:ext cx="1466134" cy="109443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56330-F8E0-4FFE-8D09-AAD35C546875}">
      <dsp:nvSpPr>
        <dsp:cNvPr id="0" name=""/>
        <dsp:cNvSpPr/>
      </dsp:nvSpPr>
      <dsp:spPr>
        <a:xfrm>
          <a:off x="1717633" y="1544815"/>
          <a:ext cx="1466134" cy="470608"/>
        </a:xfrm>
        <a:prstGeom prst="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Reza</a:t>
          </a:r>
          <a:endParaRPr lang="en-US" sz="2400" kern="1200" dirty="0"/>
        </a:p>
      </dsp:txBody>
      <dsp:txXfrm>
        <a:off x="1717633" y="1544815"/>
        <a:ext cx="1032488" cy="470608"/>
      </dsp:txXfrm>
    </dsp:sp>
    <dsp:sp modelId="{16156C6B-F3A1-4BC3-80E5-EEB67C2F7894}">
      <dsp:nvSpPr>
        <dsp:cNvPr id="0" name=""/>
        <dsp:cNvSpPr/>
      </dsp:nvSpPr>
      <dsp:spPr>
        <a:xfrm>
          <a:off x="2791597" y="1619567"/>
          <a:ext cx="513146" cy="513146"/>
        </a:xfrm>
        <a:prstGeom prst="ellipse">
          <a:avLst/>
        </a:prstGeom>
        <a:solidFill>
          <a:schemeClr val="accent4">
            <a:tint val="40000"/>
            <a:alpha val="90000"/>
            <a:hueOff val="5756959"/>
            <a:satOff val="-30630"/>
            <a:lumOff val="-174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756959"/>
              <a:satOff val="-30630"/>
              <a:lumOff val="-1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16CFA-65DA-456C-9C67-6EFD8B9152D3}">
      <dsp:nvSpPr>
        <dsp:cNvPr id="0" name=""/>
        <dsp:cNvSpPr/>
      </dsp:nvSpPr>
      <dsp:spPr>
        <a:xfrm>
          <a:off x="3431873" y="450377"/>
          <a:ext cx="1466134" cy="109443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3F179-7D1F-4693-A110-ED1D44A750FF}">
      <dsp:nvSpPr>
        <dsp:cNvPr id="0" name=""/>
        <dsp:cNvSpPr/>
      </dsp:nvSpPr>
      <dsp:spPr>
        <a:xfrm>
          <a:off x="3431873" y="1544815"/>
          <a:ext cx="1466134" cy="470608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Ali</a:t>
          </a:r>
          <a:endParaRPr lang="en-US" sz="2400" kern="1200" dirty="0"/>
        </a:p>
      </dsp:txBody>
      <dsp:txXfrm>
        <a:off x="3431873" y="1544815"/>
        <a:ext cx="1032488" cy="470608"/>
      </dsp:txXfrm>
    </dsp:sp>
    <dsp:sp modelId="{4D608FC9-53C3-4FAA-961D-28C3B0686218}">
      <dsp:nvSpPr>
        <dsp:cNvPr id="0" name=""/>
        <dsp:cNvSpPr/>
      </dsp:nvSpPr>
      <dsp:spPr>
        <a:xfrm>
          <a:off x="4505836" y="1619567"/>
          <a:ext cx="513146" cy="513146"/>
        </a:xfrm>
        <a:prstGeom prst="ellipse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2E991E-B7E2-46FD-9E5F-0B38B1542335}">
      <dsp:nvSpPr>
        <dsp:cNvPr id="0" name=""/>
        <dsp:cNvSpPr/>
      </dsp:nvSpPr>
      <dsp:spPr>
        <a:xfrm>
          <a:off x="5953" y="0"/>
          <a:ext cx="12180093" cy="818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028" tIns="112014" rIns="56007" bIns="11201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.</a:t>
          </a:r>
          <a:endParaRPr lang="en-US" sz="4200" kern="1200" dirty="0"/>
        </a:p>
      </dsp:txBody>
      <dsp:txXfrm>
        <a:off x="5953" y="0"/>
        <a:ext cx="11975377" cy="818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2537-76DC-480A-AE23-60D27D34FBD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9FC2-6285-4377-83FA-F268586C0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0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2537-76DC-480A-AE23-60D27D34FBD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9FC2-6285-4377-83FA-F268586C0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9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2537-76DC-480A-AE23-60D27D34FBD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9FC2-6285-4377-83FA-F268586C0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2537-76DC-480A-AE23-60D27D34FBD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9FC2-6285-4377-83FA-F268586C0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9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2537-76DC-480A-AE23-60D27D34FBD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9FC2-6285-4377-83FA-F268586C0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5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2537-76DC-480A-AE23-60D27D34FBD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9FC2-6285-4377-83FA-F268586C0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2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2537-76DC-480A-AE23-60D27D34FBD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9FC2-6285-4377-83FA-F268586C0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2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2537-76DC-480A-AE23-60D27D34FBD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9FC2-6285-4377-83FA-F268586C0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8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2537-76DC-480A-AE23-60D27D34FBD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9FC2-6285-4377-83FA-F268586C0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2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2537-76DC-480A-AE23-60D27D34FBD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9FC2-6285-4377-83FA-F268586C0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0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2537-76DC-480A-AE23-60D27D34FBD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9FC2-6285-4377-83FA-F268586C0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0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42537-76DC-480A-AE23-60D27D34FBD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A9FC2-6285-4377-83FA-F268586C0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3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Relationship Id="rId9" Type="http://schemas.openxmlformats.org/officeDocument/2006/relationships/image" Target="../media/image8.tm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chart" Target="../charts/chart1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300" y="584200"/>
            <a:ext cx="7988300" cy="533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13700" y="3492500"/>
            <a:ext cx="1003300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102600" y="34925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cs typeface="B Aria" panose="00000400000000000000" pitchFamily="2" charset="-78"/>
              </a:rPr>
              <a:t>تایید</a:t>
            </a:r>
            <a:endParaRPr lang="en-US" dirty="0">
              <a:cs typeface="B Aria" panose="000004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70200" y="4318000"/>
            <a:ext cx="6032500" cy="12065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03500" y="4506436"/>
            <a:ext cx="549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cs typeface="B Aria" panose="00000400000000000000" pitchFamily="2" charset="-78"/>
              </a:rPr>
              <a:t>با سلام کاربر گرامی لطفا اطلاعات خودرا وارد نمایید .</a:t>
            </a:r>
            <a:endParaRPr lang="en-US" dirty="0">
              <a:cs typeface="B Aria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18000" y="452219"/>
            <a:ext cx="283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fa-IR" dirty="0" smtClean="0">
              <a:cs typeface="B Aria" panose="00000400000000000000" pitchFamily="2" charset="-78"/>
            </a:endParaRPr>
          </a:p>
          <a:p>
            <a:pPr algn="r" rtl="1"/>
            <a:r>
              <a:rPr lang="fa-IR" dirty="0" smtClean="0">
                <a:cs typeface="B Aria" panose="00000400000000000000" pitchFamily="2" charset="-78"/>
              </a:rPr>
              <a:t>به سایت هم خوانی خوش آمدید</a:t>
            </a:r>
            <a:endParaRPr lang="en-US" dirty="0">
              <a:cs typeface="B Aria" panose="00000400000000000000" pitchFamily="2" charset="-78"/>
            </a:endParaRP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878079333"/>
              </p:ext>
            </p:extLst>
          </p:nvPr>
        </p:nvGraphicFramePr>
        <p:xfrm>
          <a:off x="2870200" y="1217031"/>
          <a:ext cx="6032500" cy="2238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/>
          <p:cNvSpPr/>
          <p:nvPr/>
        </p:nvSpPr>
        <p:spPr>
          <a:xfrm>
            <a:off x="4053385" y="3455432"/>
            <a:ext cx="3103065" cy="44346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11901" y="3517384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GITHUB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9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80100" y="2349500"/>
            <a:ext cx="3657600" cy="15580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7000" y="983364"/>
            <a:ext cx="11950700" cy="1085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45096" y="1117041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cs typeface="B Aria" panose="00000400000000000000" pitchFamily="2" charset="-78"/>
              </a:rPr>
              <a:t>به نام خدا </a:t>
            </a:r>
            <a:endParaRPr lang="en-US" dirty="0">
              <a:cs typeface="B Aria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95796" y="1486373"/>
            <a:ext cx="276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 smtClean="0">
                <a:cs typeface="B Aria" panose="00000400000000000000" pitchFamily="2" charset="-78"/>
              </a:rPr>
              <a:t>به سایت همخوانی خوش آمدید </a:t>
            </a:r>
            <a:endParaRPr lang="en-US" dirty="0">
              <a:cs typeface="B Aria" panose="00000400000000000000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49687" y="2492801"/>
            <a:ext cx="1492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400" dirty="0" smtClean="0"/>
              <a:t>بهترین ترجمه</a:t>
            </a:r>
            <a:endParaRPr lang="en-US" sz="1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8" t="7620" r="27498" b="10369"/>
          <a:stretch/>
        </p:blipFill>
        <p:spPr>
          <a:xfrm>
            <a:off x="5988050" y="3530599"/>
            <a:ext cx="336550" cy="24941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937250" y="3215802"/>
            <a:ext cx="603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100</a:t>
            </a:r>
            <a:endParaRPr lang="en-US" sz="1400" b="1" dirty="0"/>
          </a:p>
        </p:txBody>
      </p:sp>
      <p:pic>
        <p:nvPicPr>
          <p:cNvPr id="29" name="Picture 2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2" y="2349500"/>
            <a:ext cx="2095499" cy="155808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30" name="Picture 2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2773990"/>
            <a:ext cx="2273299" cy="247701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31" name="Picture 30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1" y="4067429"/>
            <a:ext cx="7150100" cy="118358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33" name="Picture 32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096" y="5410850"/>
            <a:ext cx="3657604" cy="116473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34" name="Picture 3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598" y="5410850"/>
            <a:ext cx="3225801" cy="116473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35" name="Rectangle 34"/>
          <p:cNvSpPr/>
          <p:nvPr/>
        </p:nvSpPr>
        <p:spPr>
          <a:xfrm>
            <a:off x="2810380" y="6244724"/>
            <a:ext cx="671804" cy="297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49092" y="6244723"/>
            <a:ext cx="671804" cy="297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076095" y="5518906"/>
            <a:ext cx="836023" cy="193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776268" y="5532225"/>
            <a:ext cx="836023" cy="193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2" y="4052753"/>
            <a:ext cx="2095499" cy="2629161"/>
          </a:xfrm>
          <a:prstGeom prst="rect">
            <a:avLst/>
          </a:prstGeom>
        </p:spPr>
      </p:pic>
      <p:pic>
        <p:nvPicPr>
          <p:cNvPr id="40" name="Picture 39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9" y="133557"/>
            <a:ext cx="11931651" cy="770340"/>
          </a:xfrm>
          <a:prstGeom prst="rect">
            <a:avLst/>
          </a:prstGeom>
        </p:spPr>
      </p:pic>
      <p:pic>
        <p:nvPicPr>
          <p:cNvPr id="41" name="Picture 40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16" y="2358714"/>
            <a:ext cx="3275934" cy="152555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3" name="Straight Connector 42"/>
          <p:cNvCxnSpPr>
            <a:stCxn id="4" idx="3"/>
            <a:endCxn id="4" idx="1"/>
          </p:cNvCxnSpPr>
          <p:nvPr/>
        </p:nvCxnSpPr>
        <p:spPr>
          <a:xfrm flipH="1">
            <a:off x="5880100" y="3128545"/>
            <a:ext cx="3657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40500" y="3344779"/>
            <a:ext cx="28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fa-IR" sz="1200" dirty="0" smtClean="0">
                <a:cs typeface="B Nasim" panose="00000700000000000000" pitchFamily="2" charset="-78"/>
              </a:rPr>
              <a:t>تعدادی متن وجود دارد بیایید آنهارا بخوانیم</a:t>
            </a:r>
            <a:endParaRPr lang="en-US" sz="1200" dirty="0">
              <a:cs typeface="B Nasim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5928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Chart 90"/>
          <p:cNvGraphicFramePr/>
          <p:nvPr>
            <p:extLst>
              <p:ext uri="{D42A27DB-BD31-4B8C-83A1-F6EECF244321}">
                <p14:modId xmlns:p14="http://schemas.microsoft.com/office/powerpoint/2010/main" val="2973099750"/>
              </p:ext>
            </p:extLst>
          </p:nvPr>
        </p:nvGraphicFramePr>
        <p:xfrm>
          <a:off x="6155141" y="1310185"/>
          <a:ext cx="5127266" cy="481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2" name="Diagram 91"/>
          <p:cNvGraphicFramePr/>
          <p:nvPr>
            <p:extLst>
              <p:ext uri="{D42A27DB-BD31-4B8C-83A1-F6EECF244321}">
                <p14:modId xmlns:p14="http://schemas.microsoft.com/office/powerpoint/2010/main" val="1775598249"/>
              </p:ext>
            </p:extLst>
          </p:nvPr>
        </p:nvGraphicFramePr>
        <p:xfrm>
          <a:off x="491319" y="1310185"/>
          <a:ext cx="5022378" cy="2320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3" name="Diagram 92"/>
          <p:cNvGraphicFramePr/>
          <p:nvPr>
            <p:extLst>
              <p:ext uri="{D42A27DB-BD31-4B8C-83A1-F6EECF244321}">
                <p14:modId xmlns:p14="http://schemas.microsoft.com/office/powerpoint/2010/main" val="4185821639"/>
              </p:ext>
            </p:extLst>
          </p:nvPr>
        </p:nvGraphicFramePr>
        <p:xfrm>
          <a:off x="491320" y="3735822"/>
          <a:ext cx="5022378" cy="2583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4" name="Diagram 93"/>
          <p:cNvGraphicFramePr/>
          <p:nvPr>
            <p:extLst>
              <p:ext uri="{D42A27DB-BD31-4B8C-83A1-F6EECF244321}">
                <p14:modId xmlns:p14="http://schemas.microsoft.com/office/powerpoint/2010/main" val="2838233195"/>
              </p:ext>
            </p:extLst>
          </p:nvPr>
        </p:nvGraphicFramePr>
        <p:xfrm>
          <a:off x="1" y="245660"/>
          <a:ext cx="12192000" cy="81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81026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49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 Aria</vt:lpstr>
      <vt:lpstr>B Nasim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akam.r</dc:creator>
  <cp:lastModifiedBy>akam.r</cp:lastModifiedBy>
  <cp:revision>6</cp:revision>
  <dcterms:created xsi:type="dcterms:W3CDTF">2021-01-04T15:12:22Z</dcterms:created>
  <dcterms:modified xsi:type="dcterms:W3CDTF">2021-01-04T15:48:15Z</dcterms:modified>
</cp:coreProperties>
</file>