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06" y="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05A31-AF00-EF63-70BC-6929B8F18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49D0DD-C076-D52C-6B37-F8FDDD77FD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B8B21-6BAB-2B7F-5245-90ED0A918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DC6FB-CDD0-ADBB-C1AA-DE9A5087C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99827-3F8A-EFCB-C37E-3433BC93E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76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D3AB-907F-73B9-C344-E077D18DC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2F3586-6E2D-4B8D-A586-578809C82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33B665-D95D-C5FF-227B-44A9CA629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6FE68E-5A22-98BC-EDCF-94F01AC7C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56A75-3EFB-98E3-FCD4-AFD66E667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9F2FE3-8D0D-D220-8AAE-4917F92EB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10C7E-6DEA-BFB1-5168-D0784777E1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3E6A18-2B2E-E299-9167-5F0257A2B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67BC0-1DD9-A753-5EBA-FC5390B38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F5210D-1EA2-7BEB-0B64-EEF139DFD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736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134E2-73F1-2C0D-4070-363DAD6AE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243B22-FA82-DDCC-7AF3-60240E4D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5135FF-5D20-C321-CEFF-59036EBD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E375DB-BD1A-DC36-30DF-9A8C08670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68B5C-CAEF-D72D-6F05-B52640804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163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89527D-CFCA-885A-C264-B5C9C9D41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A490BF-17D3-85F0-20E2-8C74C08C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6BE46-9D87-645F-6334-882FC79AE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434C5-6B79-171E-B801-17490435E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7B596A-99E0-44E2-96DD-B15F1854A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727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15B33-435E-5591-F32D-9609D5C41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1A6DB6-E776-2EF8-B02A-64BCD7B0C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259DEA-289E-44AC-9D4D-E3B3AC315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E7E949-A152-BC14-A53B-F8C5D29DE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9051E-CF7C-20D1-FD41-DA942A02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E17721-FEFE-3A98-E21D-43853DE8F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4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AE0FF-3F6B-802E-D531-7649797D6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512FA-EB59-3D8E-7492-8C501D0F3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DDB35-0E49-5A9E-C6C4-7974A2D5D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C4C2B3-BF47-5ABC-FB4C-F79291E70D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5058D1-54FD-E92F-C9EF-1A7C7FC7D6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5052D3-4A93-A4A7-CD53-4B85CEFFB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064269-316F-26C6-93E1-B3B35CEE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5D55A7-60F3-8203-A729-3AA8F2286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80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29CE-BF13-CD76-05D0-EBC856338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506000-A829-74C4-6305-014C62F21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F45DCF-59BA-079B-0653-EC1FBB5FA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DF0C32-C546-8789-DCB2-40420CB26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3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C74874-2772-909A-E275-E5E785447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1AC81C-5923-C0FC-E088-B72D0FCC2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70CC38-EB29-10D0-EBC9-FA0A608F6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600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DCCF-F3E9-07D2-A985-D694CBF15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D44AE7-9DE1-9AFF-A3BE-97C228F23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BB485E-5A21-94F9-A3B5-E96716DD7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37291-EB56-4E62-C6A5-454DC9F0C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9F9E6-C523-4A4C-FC0E-367DE17C9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28A81B-856B-A507-A916-46729A017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95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6E13-5F48-589E-D6CD-01E06D234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D9F89A9-A999-6A34-95A1-F6D3D74D5F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A1A93-F5B0-BCC8-DB77-039E891E50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CBEEF5-A888-FF69-9311-0B8D4D608D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7EC-943D-1188-0153-B35AA7718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1EA99-1BBB-7D73-672E-CB9190E60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912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7D8F5-9930-40CE-A6EF-57F71984E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04CD17-3FE3-5FE4-F2BC-687A9DC8FF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D16FB-21EA-07AA-323A-026CCFBBD8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2779C1-4527-4D83-B96A-5BAC4754798A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16509-76A9-8328-3AC0-A711F5DAA70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1577F0-7DAD-51EE-2C17-A5E987931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D6303-AD40-4C4A-87F7-15D700F90F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270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6B2F6C6E-7BC7-97EC-8674-6F64CF2BEFFA}"/>
              </a:ext>
            </a:extLst>
          </p:cNvPr>
          <p:cNvGrpSpPr/>
          <p:nvPr/>
        </p:nvGrpSpPr>
        <p:grpSpPr>
          <a:xfrm>
            <a:off x="250316" y="967164"/>
            <a:ext cx="10398333" cy="3798359"/>
            <a:chOff x="250316" y="967164"/>
            <a:chExt cx="10398333" cy="379835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A7A4BE-59AE-7646-6431-8AB81DC2F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01"/>
            <a:stretch/>
          </p:blipFill>
          <p:spPr>
            <a:xfrm>
              <a:off x="250316" y="967164"/>
              <a:ext cx="4780056" cy="3798359"/>
            </a:xfrm>
            <a:prstGeom prst="rect">
              <a:avLst/>
            </a:prstGeom>
          </p:spPr>
        </p:pic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DE71D832-FAB4-6F7C-45C1-2F988BDB700F}"/>
                </a:ext>
              </a:extLst>
            </p:cNvPr>
            <p:cNvGrpSpPr/>
            <p:nvPr/>
          </p:nvGrpSpPr>
          <p:grpSpPr>
            <a:xfrm>
              <a:off x="4992059" y="1026464"/>
              <a:ext cx="2700511" cy="1795552"/>
              <a:chOff x="5920973" y="1080076"/>
              <a:chExt cx="2700511" cy="1795552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F77C432-3DFE-7F34-7E9C-50AD1D7AE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20973" y="1080076"/>
                <a:ext cx="2700511" cy="1795552"/>
              </a:xfrm>
              <a:prstGeom prst="rect">
                <a:avLst/>
              </a:prstGeom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98DC60-F0B2-2998-3BAB-8F797BDAED73}"/>
                      </a:ext>
                    </a:extLst>
                  </p:cNvPr>
                  <p:cNvSpPr txBox="1"/>
                  <p:nvPr/>
                </p:nvSpPr>
                <p:spPr>
                  <a:xfrm>
                    <a:off x="7148286" y="1530678"/>
                    <a:ext cx="662874" cy="89434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oMath>
                      </m:oMathPara>
                    </a14:m>
                    <a:endParaRPr lang="en-US" b="0" dirty="0"/>
                  </a:p>
                </p:txBody>
              </p:sp>
            </mc:Choice>
            <mc:Fallback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8298DC60-F0B2-2998-3BAB-8F797BDAED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148286" y="1530678"/>
                    <a:ext cx="662874" cy="89434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6E9D9B6-796F-F328-02E0-BFD70711752B}"/>
                      </a:ext>
                    </a:extLst>
                  </p:cNvPr>
                  <p:cNvSpPr txBox="1"/>
                  <p:nvPr/>
                </p:nvSpPr>
                <p:spPr>
                  <a:xfrm>
                    <a:off x="6558038" y="1115181"/>
                    <a:ext cx="352854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96E9D9B6-796F-F328-02E0-BFD7071175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58038" y="1115181"/>
                    <a:ext cx="352854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8621" r="-689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6590908-E170-3275-743F-E511FAB1870A}"/>
                      </a:ext>
                    </a:extLst>
                  </p:cNvPr>
                  <p:cNvSpPr txBox="1"/>
                  <p:nvPr/>
                </p:nvSpPr>
                <p:spPr>
                  <a:xfrm>
                    <a:off x="6312595" y="1548191"/>
                    <a:ext cx="3581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6590908-E170-3275-743F-E511FAB1870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595" y="1548191"/>
                    <a:ext cx="358175" cy="276999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8475" r="-6780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3B4DB81-7A11-4696-C27D-2D4853649353}"/>
                      </a:ext>
                    </a:extLst>
                  </p:cNvPr>
                  <p:cNvSpPr txBox="1"/>
                  <p:nvPr/>
                </p:nvSpPr>
                <p:spPr>
                  <a:xfrm>
                    <a:off x="6312594" y="1839351"/>
                    <a:ext cx="35817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3B4DB81-7A11-4696-C27D-2D48536493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12594" y="1839351"/>
                    <a:ext cx="358175" cy="276999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8475" r="-6780" b="-1555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48B898-A457-B7BF-8120-FD30B29486B0}"/>
                      </a:ext>
                    </a:extLst>
                  </p:cNvPr>
                  <p:cNvSpPr txBox="1"/>
                  <p:nvPr/>
                </p:nvSpPr>
                <p:spPr>
                  <a:xfrm>
                    <a:off x="6337962" y="2286525"/>
                    <a:ext cx="38222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A348B898-A457-B7BF-8120-FD30B29486B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337962" y="2286525"/>
                    <a:ext cx="382221" cy="276999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7937" r="-6349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631B16B9-9D0D-712F-B595-1476F71EAC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364" b="9608"/>
            <a:stretch/>
          </p:blipFill>
          <p:spPr bwMode="auto">
            <a:xfrm>
              <a:off x="7692571" y="1024678"/>
              <a:ext cx="2956078" cy="19317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235511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5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Alireza Ahmedi</dc:creator>
  <cp:lastModifiedBy>Alireza Ahmedi</cp:lastModifiedBy>
  <cp:revision>2</cp:revision>
  <dcterms:created xsi:type="dcterms:W3CDTF">2025-05-20T14:34:48Z</dcterms:created>
  <dcterms:modified xsi:type="dcterms:W3CDTF">2025-05-21T04:34:13Z</dcterms:modified>
</cp:coreProperties>
</file>