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5201563" cy="36009263"/>
  <p:notesSz cx="7559675" cy="1069181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46" autoAdjust="0"/>
  </p:normalViewPr>
  <p:slideViewPr>
    <p:cSldViewPr snapToGrid="0" snapToObjects="1">
      <p:cViewPr>
        <p:scale>
          <a:sx n="50" d="100"/>
          <a:sy n="50" d="100"/>
        </p:scale>
        <p:origin x="-1008" y="5928"/>
      </p:cViewPr>
      <p:guideLst>
        <p:guide orient="horz" pos="11341"/>
        <p:guide pos="7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2268072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60000" y="19334520"/>
            <a:ext cx="2268072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881520" y="1933452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60000" y="1933452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60000" y="8426160"/>
            <a:ext cx="22680720" cy="20885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2268072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90000" y="11186280"/>
            <a:ext cx="21420720" cy="18124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60000" y="1933452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881520" y="1933452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881520" y="8426160"/>
            <a:ext cx="1106784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60000" y="19334520"/>
            <a:ext cx="22680360" cy="9961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90000" y="11186280"/>
            <a:ext cx="21420720" cy="771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60000" y="8426160"/>
            <a:ext cx="22680720" cy="208850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5"/>
          <p:cNvSpPr/>
          <p:nvPr/>
        </p:nvSpPr>
        <p:spPr>
          <a:xfrm>
            <a:off x="14060520" y="8512920"/>
            <a:ext cx="9312840" cy="16792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4000" b="1" dirty="0">
                <a:solidFill>
                  <a:srgbClr val="000000"/>
                </a:solidFill>
                <a:latin typeface="Arial"/>
              </a:rPr>
              <a:t>How to do?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sz="3600" dirty="0">
                <a:solidFill>
                  <a:srgbClr val="000000"/>
                </a:solidFill>
                <a:latin typeface="Arial"/>
              </a:rPr>
              <a:t>In this project wireless sensor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network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s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w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ere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chosen, since it is relatively cheap, easy to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implement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can support long-range data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transmissio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n. E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ssential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part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is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the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power efficiency 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so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this technology uses sensors with low power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consumption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sz="36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   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sz="40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4000" b="1" dirty="0" smtClean="0">
                <a:solidFill>
                  <a:srgbClr val="000000"/>
                </a:solidFill>
                <a:latin typeface="Arial"/>
              </a:rPr>
              <a:t>Future </a:t>
            </a:r>
            <a:r>
              <a:rPr lang="en" sz="4000" b="1" dirty="0">
                <a:solidFill>
                  <a:srgbClr val="000000"/>
                </a:solidFill>
                <a:latin typeface="Arial"/>
              </a:rPr>
              <a:t>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sz="3600" dirty="0">
                <a:solidFill>
                  <a:srgbClr val="000000"/>
                </a:solidFill>
                <a:latin typeface="Arial"/>
              </a:rPr>
              <a:t>This work can be expanded to a global monitoring context where all other monitoring systems would be connected together to make a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super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database of captured data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from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several forests.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4" name="CustomShape 1"/>
          <p:cNvSpPr/>
          <p:nvPr/>
        </p:nvSpPr>
        <p:spPr>
          <a:xfrm>
            <a:off x="0" y="0"/>
            <a:ext cx="25239240" cy="6193440"/>
          </a:xfrm>
          <a:prstGeom prst="rect">
            <a:avLst/>
          </a:prstGeom>
          <a:solidFill>
            <a:srgbClr val="41A336"/>
          </a:solidFill>
        </p:spPr>
      </p:sp>
      <p:sp>
        <p:nvSpPr>
          <p:cNvPr id="35" name="CustomShape 2"/>
          <p:cNvSpPr/>
          <p:nvPr/>
        </p:nvSpPr>
        <p:spPr>
          <a:xfrm>
            <a:off x="0" y="1785240"/>
            <a:ext cx="25200720" cy="6704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" sz="9600" dirty="0">
                <a:solidFill>
                  <a:srgbClr val="FFFFFF"/>
                </a:solidFill>
                <a:latin typeface="Arial"/>
              </a:rPr>
              <a:t>Automated Forest Monitoring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" sz="3600" dirty="0">
                <a:solidFill>
                  <a:srgbClr val="FFFFFF"/>
                </a:solidFill>
                <a:latin typeface="Arial"/>
              </a:rPr>
              <a:t>Jan Roters, Simon Nolte, Alireza Davoudian, George Joseph </a:t>
            </a:r>
            <a:r>
              <a:rPr lang="de-DE" sz="3600" dirty="0" smtClean="0">
                <a:solidFill>
                  <a:srgbClr val="FFFFFF"/>
                </a:solidFill>
                <a:latin typeface="Arial"/>
              </a:rPr>
              <a:t>L. C</a:t>
            </a:r>
            <a:r>
              <a:rPr lang="en" sz="3600" dirty="0" smtClean="0">
                <a:solidFill>
                  <a:srgbClr val="FFFFFF"/>
                </a:solidFill>
                <a:latin typeface="Arial"/>
              </a:rPr>
              <a:t>hettoor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6" name="CustomShape 3"/>
          <p:cNvSpPr/>
          <p:nvPr/>
        </p:nvSpPr>
        <p:spPr>
          <a:xfrm>
            <a:off x="1847160" y="8512920"/>
            <a:ext cx="9312840" cy="18988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4000" b="1" dirty="0">
                <a:solidFill>
                  <a:srgbClr val="000000"/>
                </a:solidFill>
                <a:latin typeface="Arial"/>
              </a:rPr>
              <a:t>Why forest?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sz="3600" dirty="0">
                <a:solidFill>
                  <a:srgbClr val="000000"/>
                </a:solidFill>
                <a:latin typeface="Arial"/>
              </a:rPr>
              <a:t>Over 30% of earth land is covered with natural forests and they play a critical role in creature’s lives. Sadly, this green diamond has been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influenced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by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human beings as they entered to the industrialized age. Many sustainable concepts are originated from woods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the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related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 wildlife.</a:t>
            </a:r>
            <a:endParaRPr lang="de-DE" sz="36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de-DE" sz="40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4000" b="1" dirty="0" smtClean="0">
                <a:solidFill>
                  <a:srgbClr val="000000"/>
                </a:solidFill>
                <a:latin typeface="Arial"/>
              </a:rPr>
              <a:t>How </a:t>
            </a:r>
            <a:r>
              <a:rPr lang="en" sz="4000" b="1" dirty="0">
                <a:solidFill>
                  <a:srgbClr val="000000"/>
                </a:solidFill>
                <a:latin typeface="Arial"/>
              </a:rPr>
              <a:t>can monitoring help?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sz="3600" dirty="0">
                <a:solidFill>
                  <a:srgbClr val="000000"/>
                </a:solidFill>
                <a:latin typeface="Arial"/>
              </a:rPr>
              <a:t>Monitoring is always a good way to be updated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toward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changes on a context that may happen time to 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time.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If someone cares about forests, he should know about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the</a:t>
            </a:r>
            <a:r>
              <a:rPr lang="de-DE" sz="36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dirty="0" err="1" smtClean="0">
                <a:solidFill>
                  <a:srgbClr val="000000"/>
                </a:solidFill>
                <a:latin typeface="Arial"/>
              </a:rPr>
              <a:t>circumstances</a:t>
            </a:r>
            <a:r>
              <a:rPr lang="en" sz="3600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" sz="3600" dirty="0">
                <a:solidFill>
                  <a:srgbClr val="000000"/>
                </a:solidFill>
                <a:latin typeface="Arial"/>
              </a:rPr>
              <a:t>They may refer to high temperature, smoke, air pollution, humidity issues and many problems that are insignificant today but may play a vital role in ecology systems in the future.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de-DE" sz="40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4000" b="1" dirty="0" smtClean="0">
                <a:solidFill>
                  <a:srgbClr val="000000"/>
                </a:solidFill>
                <a:latin typeface="Arial"/>
              </a:rPr>
              <a:t>Automated </a:t>
            </a:r>
            <a:r>
              <a:rPr lang="en" sz="4000" b="1" dirty="0">
                <a:solidFill>
                  <a:srgbClr val="000000"/>
                </a:solidFill>
                <a:latin typeface="Arial"/>
              </a:rPr>
              <a:t>monitoring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r>
              <a:rPr lang="en" sz="3600" spc="100" dirty="0">
                <a:solidFill>
                  <a:srgbClr val="000000"/>
                </a:solidFill>
                <a:latin typeface="Arial"/>
              </a:rPr>
              <a:t>Automated monitoring was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investigated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this project as it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easier to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use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than manual</a:t>
            </a:r>
            <a:r>
              <a:rPr lang="de-DE" sz="3600" spc="1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monitoring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. The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advantages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are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captur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ing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data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at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specific time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s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and 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spread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for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example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globally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. Furthermore,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for </a:t>
            </a:r>
            <a:r>
              <a:rPr lang="de-DE" sz="3600" spc="100" dirty="0" err="1" smtClean="0">
                <a:solidFill>
                  <a:srgbClr val="000000"/>
                </a:solidFill>
                <a:latin typeface="Arial"/>
              </a:rPr>
              <a:t>forests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that 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are hard to 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reach</a:t>
            </a:r>
            <a:r>
              <a:rPr lang="de-DE" sz="3600" spc="100" dirty="0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" sz="3600" spc="1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" sz="3600" spc="100" dirty="0">
                <a:solidFill>
                  <a:srgbClr val="000000"/>
                </a:solidFill>
                <a:latin typeface="Arial"/>
              </a:rPr>
              <a:t>automated monitoring provides information available in a low cost and continuos manner. </a:t>
            </a:r>
            <a:endParaRPr spc="1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7" name="CustomShape 4"/>
          <p:cNvSpPr/>
          <p:nvPr/>
        </p:nvSpPr>
        <p:spPr>
          <a:xfrm>
            <a:off x="14060520" y="20541001"/>
            <a:ext cx="9312840" cy="822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" sz="2400" i="1" dirty="0">
                <a:solidFill>
                  <a:srgbClr val="000000"/>
                </a:solidFill>
                <a:latin typeface="Arial"/>
              </a:rPr>
              <a:t>Monitoring  using sensors attached to the trees in a wireless sensor network which </a:t>
            </a:r>
            <a:r>
              <a:rPr lang="en" sz="2400" i="1" dirty="0" smtClean="0">
                <a:solidFill>
                  <a:srgbClr val="000000"/>
                </a:solidFill>
                <a:latin typeface="Arial"/>
              </a:rPr>
              <a:t>transmi</a:t>
            </a:r>
            <a:r>
              <a:rPr lang="de-DE" sz="2400" i="1" dirty="0" smtClean="0">
                <a:solidFill>
                  <a:srgbClr val="000000"/>
                </a:solidFill>
                <a:latin typeface="Arial"/>
              </a:rPr>
              <a:t>t</a:t>
            </a:r>
            <a:r>
              <a:rPr lang="en" sz="2400" i="1" dirty="0" smtClean="0">
                <a:solidFill>
                  <a:srgbClr val="000000"/>
                </a:solidFill>
                <a:latin typeface="Arial"/>
              </a:rPr>
              <a:t>s </a:t>
            </a:r>
            <a:r>
              <a:rPr lang="en" sz="2400" i="1" dirty="0">
                <a:solidFill>
                  <a:srgbClr val="000000"/>
                </a:solidFill>
                <a:latin typeface="Arial"/>
              </a:rPr>
              <a:t>captured data to GPRS/3G to provide data available for the end users. </a:t>
            </a:r>
            <a:endParaRPr dirty="0"/>
          </a:p>
        </p:txBody>
      </p:sp>
      <p:pic>
        <p:nvPicPr>
          <p:cNvPr id="39" name="Bildobjekt 20"/>
          <p:cNvPicPr/>
          <p:nvPr/>
        </p:nvPicPr>
        <p:blipFill>
          <a:blip r:embed="rId2"/>
          <a:stretch>
            <a:fillRect/>
          </a:stretch>
        </p:blipFill>
        <p:spPr>
          <a:xfrm>
            <a:off x="9807840" y="30802320"/>
            <a:ext cx="6299280" cy="2999160"/>
          </a:xfrm>
          <a:prstGeom prst="rect">
            <a:avLst/>
          </a:prstGeom>
        </p:spPr>
      </p:pic>
      <p:pic>
        <p:nvPicPr>
          <p:cNvPr id="2" name="Bild 1" descr="Picture_Forest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520" y="13423899"/>
            <a:ext cx="9312840" cy="6665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Benutzerdefiniert</PresentationFormat>
  <Paragraphs>58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 Roters</cp:lastModifiedBy>
  <cp:revision>5</cp:revision>
  <dcterms:modified xsi:type="dcterms:W3CDTF">2013-08-20T14:52:31Z</dcterms:modified>
</cp:coreProperties>
</file>