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2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85290"/>
              </p:ext>
            </p:extLst>
          </p:nvPr>
        </p:nvGraphicFramePr>
        <p:xfrm>
          <a:off x="600363" y="484911"/>
          <a:ext cx="7897092" cy="59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64"/>
                <a:gridCol w="2632364"/>
                <a:gridCol w="2632364"/>
              </a:tblGrid>
              <a:tr h="1885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Peer-like-similarity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 Leech</a:t>
                      </a:r>
                      <a:r>
                        <a:rPr lang="en-US" dirty="0" smtClean="0"/>
                        <a:t>-Peer-like-similarity</a:t>
                      </a:r>
                      <a:endParaRPr lang="en-US" dirty="0"/>
                    </a:p>
                  </a:txBody>
                  <a:tcPr/>
                </a:tc>
              </a:tr>
              <a:tr h="1885757">
                <a:tc>
                  <a:txBody>
                    <a:bodyPr/>
                    <a:lstStyle/>
                    <a:p>
                      <a:r>
                        <a:rPr lang="en-US" dirty="0" smtClean="0"/>
                        <a:t>Minor </a:t>
                      </a:r>
                      <a:r>
                        <a:rPr lang="en-US" dirty="0" smtClean="0"/>
                        <a:t>Peer-like-similarity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                        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7531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mtClean="0"/>
                        <a:t>7050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</a:t>
                      </a:r>
                      <a:r>
                        <a:rPr lang="en-US" dirty="0" smtClean="0"/>
                        <a:t>           -26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7043</a:t>
                      </a:r>
                      <a:endParaRPr lang="en-US" dirty="0"/>
                    </a:p>
                  </a:txBody>
                  <a:tcPr/>
                </a:tc>
              </a:tr>
              <a:tr h="1885757">
                <a:tc>
                  <a:txBody>
                    <a:bodyPr/>
                    <a:lstStyle/>
                    <a:p>
                      <a:r>
                        <a:rPr lang="en-US" dirty="0" smtClean="0"/>
                        <a:t>Minor </a:t>
                      </a:r>
                      <a:r>
                        <a:rPr lang="en-US" dirty="0" smtClean="0"/>
                        <a:t>Leech-peer-like-similarity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</a:t>
                      </a:r>
                      <a:r>
                        <a:rPr lang="en-US" dirty="0" smtClean="0"/>
                        <a:t>        7490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              </a:t>
                      </a:r>
                      <a:r>
                        <a:rPr lang="en-US" baseline="0" dirty="0" smtClean="0"/>
                        <a:t>  0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0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5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Reza Farid Amin</dc:creator>
  <cp:lastModifiedBy>Ali Reza Farid Amin</cp:lastModifiedBy>
  <cp:revision>5</cp:revision>
  <dcterms:created xsi:type="dcterms:W3CDTF">2016-10-18T15:39:13Z</dcterms:created>
  <dcterms:modified xsi:type="dcterms:W3CDTF">2016-10-18T16:47:16Z</dcterms:modified>
</cp:coreProperties>
</file>